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76" r:id="rId5"/>
    <p:sldId id="257" r:id="rId6"/>
    <p:sldId id="259" r:id="rId7"/>
    <p:sldId id="260" r:id="rId8"/>
    <p:sldId id="261" r:id="rId9"/>
    <p:sldId id="278" r:id="rId10"/>
    <p:sldId id="279" r:id="rId11"/>
    <p:sldId id="264" r:id="rId12"/>
    <p:sldId id="265" r:id="rId13"/>
    <p:sldId id="262" r:id="rId14"/>
    <p:sldId id="280" r:id="rId15"/>
    <p:sldId id="263" r:id="rId16"/>
    <p:sldId id="267" r:id="rId17"/>
    <p:sldId id="271" r:id="rId18"/>
    <p:sldId id="272" r:id="rId19"/>
    <p:sldId id="26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D7E"/>
    <a:srgbClr val="0D2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A64DB-73EC-401F-8C0E-D3E23610300A}" v="3" dt="2020-03-14T04:41:50.337"/>
    <p1510:client id="{D781C820-5ED7-574C-9D8B-FD935A6ED8E3}" v="39" dt="2020-03-14T04:06:54.548"/>
    <p1510:client id="{EA973DE3-CB45-4A89-8BCB-57BBB124F172}" v="3319" dt="2020-03-14T03:58:50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>
      <p:cViewPr varScale="1">
        <p:scale>
          <a:sx n="80" d="100"/>
          <a:sy n="80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Mach" userId="1accd5652899985f" providerId="LiveId" clId="{7F3EDB6C-FF1C-AC46-8FB3-D898792B1145}"/>
    <pc:docChg chg="undo custSel modSld">
      <pc:chgData name="Roman Mach" userId="1accd5652899985f" providerId="LiveId" clId="{7F3EDB6C-FF1C-AC46-8FB3-D898792B1145}" dt="2020-03-13T02:47:36.546" v="1553" actId="20577"/>
      <pc:docMkLst>
        <pc:docMk/>
      </pc:docMkLst>
      <pc:sldChg chg="modSp">
        <pc:chgData name="Roman Mach" userId="1accd5652899985f" providerId="LiveId" clId="{7F3EDB6C-FF1C-AC46-8FB3-D898792B1145}" dt="2020-03-13T02:44:21.770" v="1431" actId="20577"/>
        <pc:sldMkLst>
          <pc:docMk/>
          <pc:sldMk cId="1579150386" sldId="257"/>
        </pc:sldMkLst>
        <pc:spChg chg="mod">
          <ac:chgData name="Roman Mach" userId="1accd5652899985f" providerId="LiveId" clId="{7F3EDB6C-FF1C-AC46-8FB3-D898792B1145}" dt="2020-03-13T02:44:21.770" v="1431" actId="20577"/>
          <ac:spMkLst>
            <pc:docMk/>
            <pc:sldMk cId="1579150386" sldId="257"/>
            <ac:spMk id="3" creationId="{5B811063-DA40-4D81-88BD-470845AC0EF7}"/>
          </ac:spMkLst>
        </pc:spChg>
      </pc:sldChg>
      <pc:sldChg chg="modSp">
        <pc:chgData name="Roman Mach" userId="1accd5652899985f" providerId="LiveId" clId="{7F3EDB6C-FF1C-AC46-8FB3-D898792B1145}" dt="2020-03-13T02:46:50.712" v="1541" actId="20577"/>
        <pc:sldMkLst>
          <pc:docMk/>
          <pc:sldMk cId="1308894112" sldId="258"/>
        </pc:sldMkLst>
        <pc:spChg chg="mod">
          <ac:chgData name="Roman Mach" userId="1accd5652899985f" providerId="LiveId" clId="{7F3EDB6C-FF1C-AC46-8FB3-D898792B1145}" dt="2020-03-13T02:46:50.712" v="1541" actId="20577"/>
          <ac:spMkLst>
            <pc:docMk/>
            <pc:sldMk cId="1308894112" sldId="258"/>
            <ac:spMk id="3" creationId="{C8229699-1440-4287-BEA5-DDA34E14F212}"/>
          </ac:spMkLst>
        </pc:spChg>
      </pc:sldChg>
      <pc:sldChg chg="modSp">
        <pc:chgData name="Roman Mach" userId="1accd5652899985f" providerId="LiveId" clId="{7F3EDB6C-FF1C-AC46-8FB3-D898792B1145}" dt="2020-03-13T02:27:01.744" v="229" actId="6549"/>
        <pc:sldMkLst>
          <pc:docMk/>
          <pc:sldMk cId="746420589" sldId="259"/>
        </pc:sldMkLst>
        <pc:spChg chg="mod">
          <ac:chgData name="Roman Mach" userId="1accd5652899985f" providerId="LiveId" clId="{7F3EDB6C-FF1C-AC46-8FB3-D898792B1145}" dt="2020-03-13T02:27:01.744" v="229" actId="6549"/>
          <ac:spMkLst>
            <pc:docMk/>
            <pc:sldMk cId="746420589" sldId="259"/>
            <ac:spMk id="3" creationId="{76434BE6-B139-43E2-9502-5D08638BF6F4}"/>
          </ac:spMkLst>
        </pc:spChg>
      </pc:sldChg>
      <pc:sldChg chg="modSp">
        <pc:chgData name="Roman Mach" userId="1accd5652899985f" providerId="LiveId" clId="{7F3EDB6C-FF1C-AC46-8FB3-D898792B1145}" dt="2020-03-13T02:47:36.546" v="1553" actId="20577"/>
        <pc:sldMkLst>
          <pc:docMk/>
          <pc:sldMk cId="3556609992" sldId="260"/>
        </pc:sldMkLst>
        <pc:spChg chg="mod">
          <ac:chgData name="Roman Mach" userId="1accd5652899985f" providerId="LiveId" clId="{7F3EDB6C-FF1C-AC46-8FB3-D898792B1145}" dt="2020-03-13T02:47:36.546" v="1553" actId="20577"/>
          <ac:spMkLst>
            <pc:docMk/>
            <pc:sldMk cId="3556609992" sldId="260"/>
            <ac:spMk id="3" creationId="{D0BA8557-28E1-4F27-B84F-C908D26EAE31}"/>
          </ac:spMkLst>
        </pc:spChg>
      </pc:sldChg>
      <pc:sldChg chg="modSp">
        <pc:chgData name="Roman Mach" userId="1accd5652899985f" providerId="LiveId" clId="{7F3EDB6C-FF1C-AC46-8FB3-D898792B1145}" dt="2020-03-13T02:30:57.680" v="533" actId="20577"/>
        <pc:sldMkLst>
          <pc:docMk/>
          <pc:sldMk cId="4049225359" sldId="261"/>
        </pc:sldMkLst>
        <pc:spChg chg="mod">
          <ac:chgData name="Roman Mach" userId="1accd5652899985f" providerId="LiveId" clId="{7F3EDB6C-FF1C-AC46-8FB3-D898792B1145}" dt="2020-03-13T02:30:57.680" v="533" actId="20577"/>
          <ac:spMkLst>
            <pc:docMk/>
            <pc:sldMk cId="4049225359" sldId="261"/>
            <ac:spMk id="3" creationId="{01FBCD06-FAD1-4A0E-A9A4-36EE41B51C56}"/>
          </ac:spMkLst>
        </pc:spChg>
      </pc:sldChg>
      <pc:sldChg chg="modSp">
        <pc:chgData name="Roman Mach" userId="1accd5652899985f" providerId="LiveId" clId="{7F3EDB6C-FF1C-AC46-8FB3-D898792B1145}" dt="2020-03-13T02:33:41.181" v="811" actId="20577"/>
        <pc:sldMkLst>
          <pc:docMk/>
          <pc:sldMk cId="3983033168" sldId="262"/>
        </pc:sldMkLst>
        <pc:spChg chg="mod">
          <ac:chgData name="Roman Mach" userId="1accd5652899985f" providerId="LiveId" clId="{7F3EDB6C-FF1C-AC46-8FB3-D898792B1145}" dt="2020-03-13T02:33:25.814" v="803" actId="6549"/>
          <ac:spMkLst>
            <pc:docMk/>
            <pc:sldMk cId="3983033168" sldId="262"/>
            <ac:spMk id="2" creationId="{027CCF2B-B3CF-4296-9894-8E4C853311D5}"/>
          </ac:spMkLst>
        </pc:spChg>
        <pc:spChg chg="mod">
          <ac:chgData name="Roman Mach" userId="1accd5652899985f" providerId="LiveId" clId="{7F3EDB6C-FF1C-AC46-8FB3-D898792B1145}" dt="2020-03-13T02:33:41.181" v="811" actId="20577"/>
          <ac:spMkLst>
            <pc:docMk/>
            <pc:sldMk cId="3983033168" sldId="262"/>
            <ac:spMk id="3" creationId="{93BF6371-5335-4AB5-AC97-C134E66794E9}"/>
          </ac:spMkLst>
        </pc:spChg>
      </pc:sldChg>
      <pc:sldChg chg="modSp">
        <pc:chgData name="Roman Mach" userId="1accd5652899985f" providerId="LiveId" clId="{7F3EDB6C-FF1C-AC46-8FB3-D898792B1145}" dt="2020-03-13T02:37:39.960" v="1044" actId="20577"/>
        <pc:sldMkLst>
          <pc:docMk/>
          <pc:sldMk cId="1241901639" sldId="263"/>
        </pc:sldMkLst>
        <pc:spChg chg="mod">
          <ac:chgData name="Roman Mach" userId="1accd5652899985f" providerId="LiveId" clId="{7F3EDB6C-FF1C-AC46-8FB3-D898792B1145}" dt="2020-03-13T02:37:39.960" v="1044" actId="20577"/>
          <ac:spMkLst>
            <pc:docMk/>
            <pc:sldMk cId="1241901639" sldId="263"/>
            <ac:spMk id="3" creationId="{03D67F5F-6A41-48CF-B1D5-F3AD766D8CB4}"/>
          </ac:spMkLst>
        </pc:spChg>
      </pc:sldChg>
      <pc:sldChg chg="modSp">
        <pc:chgData name="Roman Mach" userId="1accd5652899985f" providerId="LiveId" clId="{7F3EDB6C-FF1C-AC46-8FB3-D898792B1145}" dt="2020-03-13T02:32:00.506" v="637" actId="20577"/>
        <pc:sldMkLst>
          <pc:docMk/>
          <pc:sldMk cId="1324643605" sldId="264"/>
        </pc:sldMkLst>
        <pc:spChg chg="mod">
          <ac:chgData name="Roman Mach" userId="1accd5652899985f" providerId="LiveId" clId="{7F3EDB6C-FF1C-AC46-8FB3-D898792B1145}" dt="2020-03-13T02:32:00.506" v="637" actId="20577"/>
          <ac:spMkLst>
            <pc:docMk/>
            <pc:sldMk cId="1324643605" sldId="264"/>
            <ac:spMk id="3" creationId="{3390889B-6536-4A58-964D-43A989AE7D27}"/>
          </ac:spMkLst>
        </pc:spChg>
      </pc:sldChg>
      <pc:sldChg chg="modSp">
        <pc:chgData name="Roman Mach" userId="1accd5652899985f" providerId="LiveId" clId="{7F3EDB6C-FF1C-AC46-8FB3-D898792B1145}" dt="2020-03-13T02:33:06.612" v="792" actId="20577"/>
        <pc:sldMkLst>
          <pc:docMk/>
          <pc:sldMk cId="903708322" sldId="265"/>
        </pc:sldMkLst>
        <pc:spChg chg="mod">
          <ac:chgData name="Roman Mach" userId="1accd5652899985f" providerId="LiveId" clId="{7F3EDB6C-FF1C-AC46-8FB3-D898792B1145}" dt="2020-03-13T02:33:06.612" v="792" actId="20577"/>
          <ac:spMkLst>
            <pc:docMk/>
            <pc:sldMk cId="903708322" sldId="265"/>
            <ac:spMk id="3" creationId="{DC92296E-1B86-4665-8522-8C1C276C9322}"/>
          </ac:spMkLst>
        </pc:spChg>
      </pc:sldChg>
      <pc:sldChg chg="modSp">
        <pc:chgData name="Roman Mach" userId="1accd5652899985f" providerId="LiveId" clId="{7F3EDB6C-FF1C-AC46-8FB3-D898792B1145}" dt="2020-03-13T02:45:34.092" v="1454"/>
        <pc:sldMkLst>
          <pc:docMk/>
          <pc:sldMk cId="3421033091" sldId="266"/>
        </pc:sldMkLst>
        <pc:spChg chg="mod">
          <ac:chgData name="Roman Mach" userId="1accd5652899985f" providerId="LiveId" clId="{7F3EDB6C-FF1C-AC46-8FB3-D898792B1145}" dt="2020-03-13T02:45:34.092" v="1454"/>
          <ac:spMkLst>
            <pc:docMk/>
            <pc:sldMk cId="3421033091" sldId="266"/>
            <ac:spMk id="3" creationId="{DCBF7EEC-211A-4756-BA95-B4F046ED027E}"/>
          </ac:spMkLst>
        </pc:spChg>
      </pc:sldChg>
      <pc:sldChg chg="modSp">
        <pc:chgData name="Roman Mach" userId="1accd5652899985f" providerId="LiveId" clId="{7F3EDB6C-FF1C-AC46-8FB3-D898792B1145}" dt="2020-03-13T02:38:52.970" v="1112" actId="20577"/>
        <pc:sldMkLst>
          <pc:docMk/>
          <pc:sldMk cId="2302943285" sldId="267"/>
        </pc:sldMkLst>
        <pc:spChg chg="mod">
          <ac:chgData name="Roman Mach" userId="1accd5652899985f" providerId="LiveId" clId="{7F3EDB6C-FF1C-AC46-8FB3-D898792B1145}" dt="2020-03-13T02:38:52.970" v="1112" actId="20577"/>
          <ac:spMkLst>
            <pc:docMk/>
            <pc:sldMk cId="2302943285" sldId="267"/>
            <ac:spMk id="3" creationId="{A65E6DD3-A23E-432B-9E7B-CA39D09F672B}"/>
          </ac:spMkLst>
        </pc:spChg>
      </pc:sldChg>
      <pc:sldChg chg="modSp">
        <pc:chgData name="Roman Mach" userId="1accd5652899985f" providerId="LiveId" clId="{7F3EDB6C-FF1C-AC46-8FB3-D898792B1145}" dt="2020-03-13T02:40:41.702" v="1193" actId="20577"/>
        <pc:sldMkLst>
          <pc:docMk/>
          <pc:sldMk cId="56523313" sldId="271"/>
        </pc:sldMkLst>
        <pc:spChg chg="mod">
          <ac:chgData name="Roman Mach" userId="1accd5652899985f" providerId="LiveId" clId="{7F3EDB6C-FF1C-AC46-8FB3-D898792B1145}" dt="2020-03-13T02:40:41.702" v="1193" actId="20577"/>
          <ac:spMkLst>
            <pc:docMk/>
            <pc:sldMk cId="56523313" sldId="271"/>
            <ac:spMk id="3" creationId="{EA7AD2BD-4ACF-4137-8218-C5C8ABBF890A}"/>
          </ac:spMkLst>
        </pc:spChg>
      </pc:sldChg>
      <pc:sldChg chg="modSp">
        <pc:chgData name="Roman Mach" userId="1accd5652899985f" providerId="LiveId" clId="{7F3EDB6C-FF1C-AC46-8FB3-D898792B1145}" dt="2020-03-13T02:41:00.893" v="1201" actId="20577"/>
        <pc:sldMkLst>
          <pc:docMk/>
          <pc:sldMk cId="4089390193" sldId="272"/>
        </pc:sldMkLst>
        <pc:spChg chg="mod">
          <ac:chgData name="Roman Mach" userId="1accd5652899985f" providerId="LiveId" clId="{7F3EDB6C-FF1C-AC46-8FB3-D898792B1145}" dt="2020-03-13T02:41:00.893" v="1201" actId="20577"/>
          <ac:spMkLst>
            <pc:docMk/>
            <pc:sldMk cId="4089390193" sldId="272"/>
            <ac:spMk id="3" creationId="{E6348DAA-FC57-47AF-9E61-A1C1030FE354}"/>
          </ac:spMkLst>
        </pc:spChg>
      </pc:sldChg>
    </pc:docChg>
  </pc:docChgLst>
  <pc:docChgLst>
    <pc:chgData name="Roman Mach" userId="1accd5652899985f" providerId="LiveId" clId="{8164DC88-7BA0-402D-B7DD-3719A10049FC}"/>
    <pc:docChg chg="undo custSel addSld delSld modSld">
      <pc:chgData name="Roman Mach" userId="1accd5652899985f" providerId="LiveId" clId="{8164DC88-7BA0-402D-B7DD-3719A10049FC}" dt="2020-03-11T05:26:41.164" v="8053" actId="20577"/>
      <pc:docMkLst>
        <pc:docMk/>
      </pc:docMkLst>
      <pc:sldChg chg="modSp mod">
        <pc:chgData name="Roman Mach" userId="1accd5652899985f" providerId="LiveId" clId="{8164DC88-7BA0-402D-B7DD-3719A10049FC}" dt="2020-03-11T03:17:38.847" v="316" actId="20577"/>
        <pc:sldMkLst>
          <pc:docMk/>
          <pc:sldMk cId="1579150386" sldId="257"/>
        </pc:sldMkLst>
        <pc:spChg chg="mod">
          <ac:chgData name="Roman Mach" userId="1accd5652899985f" providerId="LiveId" clId="{8164DC88-7BA0-402D-B7DD-3719A10049FC}" dt="2020-03-11T03:17:38.847" v="316" actId="20577"/>
          <ac:spMkLst>
            <pc:docMk/>
            <pc:sldMk cId="1579150386" sldId="257"/>
            <ac:spMk id="3" creationId="{5B811063-DA40-4D81-88BD-470845AC0EF7}"/>
          </ac:spMkLst>
        </pc:spChg>
      </pc:sldChg>
      <pc:sldChg chg="modSp mod">
        <pc:chgData name="Roman Mach" userId="1accd5652899985f" providerId="LiveId" clId="{8164DC88-7BA0-402D-B7DD-3719A10049FC}" dt="2020-03-11T04:41:45.405" v="4795" actId="20577"/>
        <pc:sldMkLst>
          <pc:docMk/>
          <pc:sldMk cId="1308894112" sldId="258"/>
        </pc:sldMkLst>
        <pc:spChg chg="mod">
          <ac:chgData name="Roman Mach" userId="1accd5652899985f" providerId="LiveId" clId="{8164DC88-7BA0-402D-B7DD-3719A10049FC}" dt="2020-03-11T04:41:45.405" v="4795" actId="20577"/>
          <ac:spMkLst>
            <pc:docMk/>
            <pc:sldMk cId="1308894112" sldId="258"/>
            <ac:spMk id="3" creationId="{C8229699-1440-4287-BEA5-DDA34E14F212}"/>
          </ac:spMkLst>
        </pc:spChg>
      </pc:sldChg>
      <pc:sldChg chg="modSp add mod">
        <pc:chgData name="Roman Mach" userId="1accd5652899985f" providerId="LiveId" clId="{8164DC88-7BA0-402D-B7DD-3719A10049FC}" dt="2020-03-11T05:21:23.396" v="7798" actId="20577"/>
        <pc:sldMkLst>
          <pc:docMk/>
          <pc:sldMk cId="746420589" sldId="259"/>
        </pc:sldMkLst>
        <pc:spChg chg="mod">
          <ac:chgData name="Roman Mach" userId="1accd5652899985f" providerId="LiveId" clId="{8164DC88-7BA0-402D-B7DD-3719A10049FC}" dt="2020-03-11T03:19:16.562" v="483" actId="20577"/>
          <ac:spMkLst>
            <pc:docMk/>
            <pc:sldMk cId="746420589" sldId="259"/>
            <ac:spMk id="2" creationId="{F71D2A5C-484B-473F-B28C-A9A3984E8F64}"/>
          </ac:spMkLst>
        </pc:spChg>
        <pc:spChg chg="mod">
          <ac:chgData name="Roman Mach" userId="1accd5652899985f" providerId="LiveId" clId="{8164DC88-7BA0-402D-B7DD-3719A10049FC}" dt="2020-03-11T05:21:23.396" v="7798" actId="20577"/>
          <ac:spMkLst>
            <pc:docMk/>
            <pc:sldMk cId="746420589" sldId="259"/>
            <ac:spMk id="3" creationId="{76434BE6-B139-43E2-9502-5D08638BF6F4}"/>
          </ac:spMkLst>
        </pc:spChg>
      </pc:sldChg>
      <pc:sldChg chg="modSp add mod">
        <pc:chgData name="Roman Mach" userId="1accd5652899985f" providerId="LiveId" clId="{8164DC88-7BA0-402D-B7DD-3719A10049FC}" dt="2020-03-11T05:08:30.635" v="6849" actId="20577"/>
        <pc:sldMkLst>
          <pc:docMk/>
          <pc:sldMk cId="3556609992" sldId="260"/>
        </pc:sldMkLst>
        <pc:spChg chg="mod">
          <ac:chgData name="Roman Mach" userId="1accd5652899985f" providerId="LiveId" clId="{8164DC88-7BA0-402D-B7DD-3719A10049FC}" dt="2020-03-11T03:23:30.234" v="770" actId="20577"/>
          <ac:spMkLst>
            <pc:docMk/>
            <pc:sldMk cId="3556609992" sldId="260"/>
            <ac:spMk id="2" creationId="{79E03B08-A8B8-4531-B6C6-6B41D37B14A0}"/>
          </ac:spMkLst>
        </pc:spChg>
        <pc:spChg chg="mod">
          <ac:chgData name="Roman Mach" userId="1accd5652899985f" providerId="LiveId" clId="{8164DC88-7BA0-402D-B7DD-3719A10049FC}" dt="2020-03-11T05:08:30.635" v="6849" actId="20577"/>
          <ac:spMkLst>
            <pc:docMk/>
            <pc:sldMk cId="3556609992" sldId="260"/>
            <ac:spMk id="3" creationId="{D0BA8557-28E1-4F27-B84F-C908D26EAE31}"/>
          </ac:spMkLst>
        </pc:spChg>
      </pc:sldChg>
      <pc:sldChg chg="modSp add mod">
        <pc:chgData name="Roman Mach" userId="1accd5652899985f" providerId="LiveId" clId="{8164DC88-7BA0-402D-B7DD-3719A10049FC}" dt="2020-03-11T05:23:11.970" v="7902" actId="20577"/>
        <pc:sldMkLst>
          <pc:docMk/>
          <pc:sldMk cId="4049225359" sldId="261"/>
        </pc:sldMkLst>
        <pc:spChg chg="mod">
          <ac:chgData name="Roman Mach" userId="1accd5652899985f" providerId="LiveId" clId="{8164DC88-7BA0-402D-B7DD-3719A10049FC}" dt="2020-03-11T03:23:57.566" v="794" actId="20577"/>
          <ac:spMkLst>
            <pc:docMk/>
            <pc:sldMk cId="4049225359" sldId="261"/>
            <ac:spMk id="2" creationId="{B412BE61-8DE3-44FF-B083-B98207A6F81D}"/>
          </ac:spMkLst>
        </pc:spChg>
        <pc:spChg chg="mod">
          <ac:chgData name="Roman Mach" userId="1accd5652899985f" providerId="LiveId" clId="{8164DC88-7BA0-402D-B7DD-3719A10049FC}" dt="2020-03-11T05:23:11.970" v="7902" actId="20577"/>
          <ac:spMkLst>
            <pc:docMk/>
            <pc:sldMk cId="4049225359" sldId="261"/>
            <ac:spMk id="3" creationId="{01FBCD06-FAD1-4A0E-A9A4-36EE41B51C56}"/>
          </ac:spMkLst>
        </pc:spChg>
      </pc:sldChg>
      <pc:sldChg chg="modSp add mod">
        <pc:chgData name="Roman Mach" userId="1accd5652899985f" providerId="LiveId" clId="{8164DC88-7BA0-402D-B7DD-3719A10049FC}" dt="2020-03-11T04:28:33.822" v="3832" actId="20577"/>
        <pc:sldMkLst>
          <pc:docMk/>
          <pc:sldMk cId="3983033168" sldId="262"/>
        </pc:sldMkLst>
        <pc:spChg chg="mod">
          <ac:chgData name="Roman Mach" userId="1accd5652899985f" providerId="LiveId" clId="{8164DC88-7BA0-402D-B7DD-3719A10049FC}" dt="2020-03-11T04:28:33.822" v="3832" actId="20577"/>
          <ac:spMkLst>
            <pc:docMk/>
            <pc:sldMk cId="3983033168" sldId="262"/>
            <ac:spMk id="2" creationId="{027CCF2B-B3CF-4296-9894-8E4C853311D5}"/>
          </ac:spMkLst>
        </pc:spChg>
        <pc:spChg chg="mod">
          <ac:chgData name="Roman Mach" userId="1accd5652899985f" providerId="LiveId" clId="{8164DC88-7BA0-402D-B7DD-3719A10049FC}" dt="2020-03-11T04:27:33.633" v="3779" actId="20577"/>
          <ac:spMkLst>
            <pc:docMk/>
            <pc:sldMk cId="3983033168" sldId="262"/>
            <ac:spMk id="3" creationId="{93BF6371-5335-4AB5-AC97-C134E66794E9}"/>
          </ac:spMkLst>
        </pc:spChg>
      </pc:sldChg>
      <pc:sldChg chg="modSp add mod">
        <pc:chgData name="Roman Mach" userId="1accd5652899985f" providerId="LiveId" clId="{8164DC88-7BA0-402D-B7DD-3719A10049FC}" dt="2020-03-11T04:33:24.197" v="4527" actId="20577"/>
        <pc:sldMkLst>
          <pc:docMk/>
          <pc:sldMk cId="1241901639" sldId="263"/>
        </pc:sldMkLst>
        <pc:spChg chg="mod">
          <ac:chgData name="Roman Mach" userId="1accd5652899985f" providerId="LiveId" clId="{8164DC88-7BA0-402D-B7DD-3719A10049FC}" dt="2020-03-11T04:28:49.405" v="3873" actId="20577"/>
          <ac:spMkLst>
            <pc:docMk/>
            <pc:sldMk cId="1241901639" sldId="263"/>
            <ac:spMk id="2" creationId="{EB759016-88D3-4565-B0AB-30EFE2220ACC}"/>
          </ac:spMkLst>
        </pc:spChg>
        <pc:spChg chg="mod">
          <ac:chgData name="Roman Mach" userId="1accd5652899985f" providerId="LiveId" clId="{8164DC88-7BA0-402D-B7DD-3719A10049FC}" dt="2020-03-11T04:33:24.197" v="4527" actId="20577"/>
          <ac:spMkLst>
            <pc:docMk/>
            <pc:sldMk cId="1241901639" sldId="263"/>
            <ac:spMk id="3" creationId="{03D67F5F-6A41-48CF-B1D5-F3AD766D8CB4}"/>
          </ac:spMkLst>
        </pc:spChg>
      </pc:sldChg>
      <pc:sldChg chg="modSp add mod">
        <pc:chgData name="Roman Mach" userId="1accd5652899985f" providerId="LiveId" clId="{8164DC88-7BA0-402D-B7DD-3719A10049FC}" dt="2020-03-11T04:48:53.292" v="5100" actId="20577"/>
        <pc:sldMkLst>
          <pc:docMk/>
          <pc:sldMk cId="1324643605" sldId="264"/>
        </pc:sldMkLst>
        <pc:spChg chg="mod">
          <ac:chgData name="Roman Mach" userId="1accd5652899985f" providerId="LiveId" clId="{8164DC88-7BA0-402D-B7DD-3719A10049FC}" dt="2020-03-11T04:12:14.451" v="2777" actId="20577"/>
          <ac:spMkLst>
            <pc:docMk/>
            <pc:sldMk cId="1324643605" sldId="264"/>
            <ac:spMk id="2" creationId="{58B9E1D0-8DF3-4257-AA91-842D8C3D63A6}"/>
          </ac:spMkLst>
        </pc:spChg>
        <pc:spChg chg="mod">
          <ac:chgData name="Roman Mach" userId="1accd5652899985f" providerId="LiveId" clId="{8164DC88-7BA0-402D-B7DD-3719A10049FC}" dt="2020-03-11T04:48:53.292" v="5100" actId="20577"/>
          <ac:spMkLst>
            <pc:docMk/>
            <pc:sldMk cId="1324643605" sldId="264"/>
            <ac:spMk id="3" creationId="{3390889B-6536-4A58-964D-43A989AE7D27}"/>
          </ac:spMkLst>
        </pc:spChg>
      </pc:sldChg>
      <pc:sldChg chg="modSp add mod">
        <pc:chgData name="Roman Mach" userId="1accd5652899985f" providerId="LiveId" clId="{8164DC88-7BA0-402D-B7DD-3719A10049FC}" dt="2020-03-11T04:24:06.571" v="3507" actId="20577"/>
        <pc:sldMkLst>
          <pc:docMk/>
          <pc:sldMk cId="903708322" sldId="265"/>
        </pc:sldMkLst>
        <pc:spChg chg="mod">
          <ac:chgData name="Roman Mach" userId="1accd5652899985f" providerId="LiveId" clId="{8164DC88-7BA0-402D-B7DD-3719A10049FC}" dt="2020-03-11T04:16:23.452" v="3129" actId="20577"/>
          <ac:spMkLst>
            <pc:docMk/>
            <pc:sldMk cId="903708322" sldId="265"/>
            <ac:spMk id="2" creationId="{FBA426D5-BA14-4A29-9268-BB17BDAB25E2}"/>
          </ac:spMkLst>
        </pc:spChg>
        <pc:spChg chg="mod">
          <ac:chgData name="Roman Mach" userId="1accd5652899985f" providerId="LiveId" clId="{8164DC88-7BA0-402D-B7DD-3719A10049FC}" dt="2020-03-11T04:24:06.571" v="3507" actId="20577"/>
          <ac:spMkLst>
            <pc:docMk/>
            <pc:sldMk cId="903708322" sldId="265"/>
            <ac:spMk id="3" creationId="{DC92296E-1B86-4665-8522-8C1C276C9322}"/>
          </ac:spMkLst>
        </pc:spChg>
      </pc:sldChg>
      <pc:sldChg chg="modSp add mod">
        <pc:chgData name="Roman Mach" userId="1accd5652899985f" providerId="LiveId" clId="{8164DC88-7BA0-402D-B7DD-3719A10049FC}" dt="2020-03-11T04:39:46.064" v="4768" actId="20577"/>
        <pc:sldMkLst>
          <pc:docMk/>
          <pc:sldMk cId="3421033091" sldId="266"/>
        </pc:sldMkLst>
        <pc:spChg chg="mod">
          <ac:chgData name="Roman Mach" userId="1accd5652899985f" providerId="LiveId" clId="{8164DC88-7BA0-402D-B7DD-3719A10049FC}" dt="2020-03-11T04:34:05.633" v="4541" actId="20577"/>
          <ac:spMkLst>
            <pc:docMk/>
            <pc:sldMk cId="3421033091" sldId="266"/>
            <ac:spMk id="2" creationId="{6F40964F-C474-43B3-8F67-195A35E290C7}"/>
          </ac:spMkLst>
        </pc:spChg>
        <pc:spChg chg="mod">
          <ac:chgData name="Roman Mach" userId="1accd5652899985f" providerId="LiveId" clId="{8164DC88-7BA0-402D-B7DD-3719A10049FC}" dt="2020-03-11T04:39:46.064" v="4768" actId="20577"/>
          <ac:spMkLst>
            <pc:docMk/>
            <pc:sldMk cId="3421033091" sldId="266"/>
            <ac:spMk id="3" creationId="{DCBF7EEC-211A-4756-BA95-B4F046ED027E}"/>
          </ac:spMkLst>
        </pc:spChg>
      </pc:sldChg>
      <pc:sldChg chg="modSp add mod">
        <pc:chgData name="Roman Mach" userId="1accd5652899985f" providerId="LiveId" clId="{8164DC88-7BA0-402D-B7DD-3719A10049FC}" dt="2020-03-11T04:56:14.735" v="5975" actId="27636"/>
        <pc:sldMkLst>
          <pc:docMk/>
          <pc:sldMk cId="2302943285" sldId="267"/>
        </pc:sldMkLst>
        <pc:spChg chg="mod">
          <ac:chgData name="Roman Mach" userId="1accd5652899985f" providerId="LiveId" clId="{8164DC88-7BA0-402D-B7DD-3719A10049FC}" dt="2020-03-11T04:49:35.507" v="5117" actId="20577"/>
          <ac:spMkLst>
            <pc:docMk/>
            <pc:sldMk cId="2302943285" sldId="267"/>
            <ac:spMk id="2" creationId="{6689E1CC-1849-4D00-A68A-EB4671C22257}"/>
          </ac:spMkLst>
        </pc:spChg>
        <pc:spChg chg="mod">
          <ac:chgData name="Roman Mach" userId="1accd5652899985f" providerId="LiveId" clId="{8164DC88-7BA0-402D-B7DD-3719A10049FC}" dt="2020-03-11T04:56:14.735" v="5975" actId="27636"/>
          <ac:spMkLst>
            <pc:docMk/>
            <pc:sldMk cId="2302943285" sldId="267"/>
            <ac:spMk id="3" creationId="{A65E6DD3-A23E-432B-9E7B-CA39D09F672B}"/>
          </ac:spMkLst>
        </pc:spChg>
      </pc:sldChg>
      <pc:sldChg chg="modSp add mod">
        <pc:chgData name="Roman Mach" userId="1accd5652899985f" providerId="LiveId" clId="{8164DC88-7BA0-402D-B7DD-3719A10049FC}" dt="2020-03-11T05:26:41.164" v="8053" actId="20577"/>
        <pc:sldMkLst>
          <pc:docMk/>
          <pc:sldMk cId="1806884089" sldId="268"/>
        </pc:sldMkLst>
        <pc:spChg chg="mod">
          <ac:chgData name="Roman Mach" userId="1accd5652899985f" providerId="LiveId" clId="{8164DC88-7BA0-402D-B7DD-3719A10049FC}" dt="2020-03-11T05:04:45.805" v="6803" actId="20577"/>
          <ac:spMkLst>
            <pc:docMk/>
            <pc:sldMk cId="1806884089" sldId="268"/>
            <ac:spMk id="2" creationId="{8A928EA4-942F-43E8-9B9E-527324A75523}"/>
          </ac:spMkLst>
        </pc:spChg>
        <pc:spChg chg="mod">
          <ac:chgData name="Roman Mach" userId="1accd5652899985f" providerId="LiveId" clId="{8164DC88-7BA0-402D-B7DD-3719A10049FC}" dt="2020-03-11T05:26:41.164" v="8053" actId="20577"/>
          <ac:spMkLst>
            <pc:docMk/>
            <pc:sldMk cId="1806884089" sldId="268"/>
            <ac:spMk id="3" creationId="{D0E2F31A-B78E-4C50-9B2A-7F8608C86775}"/>
          </ac:spMkLst>
        </pc:spChg>
      </pc:sldChg>
      <pc:sldChg chg="add del">
        <pc:chgData name="Roman Mach" userId="1accd5652899985f" providerId="LiveId" clId="{8164DC88-7BA0-402D-B7DD-3719A10049FC}" dt="2020-03-11T05:05:42.838" v="6806" actId="47"/>
        <pc:sldMkLst>
          <pc:docMk/>
          <pc:sldMk cId="3178752386" sldId="269"/>
        </pc:sldMkLst>
      </pc:sldChg>
      <pc:sldChg chg="addSp modSp add mod">
        <pc:chgData name="Roman Mach" userId="1accd5652899985f" providerId="LiveId" clId="{8164DC88-7BA0-402D-B7DD-3719A10049FC}" dt="2020-03-11T05:06:09.063" v="6813" actId="1076"/>
        <pc:sldMkLst>
          <pc:docMk/>
          <pc:sldMk cId="4126521960" sldId="270"/>
        </pc:sldMkLst>
        <pc:spChg chg="add mod">
          <ac:chgData name="Roman Mach" userId="1accd5652899985f" providerId="LiveId" clId="{8164DC88-7BA0-402D-B7DD-3719A10049FC}" dt="2020-03-11T05:06:09.063" v="6813" actId="1076"/>
          <ac:spMkLst>
            <pc:docMk/>
            <pc:sldMk cId="4126521960" sldId="270"/>
            <ac:spMk id="2" creationId="{D0713075-B2A5-4BF3-B80C-40BDE5D66C59}"/>
          </ac:spMkLst>
        </pc:spChg>
      </pc:sldChg>
      <pc:sldChg chg="modSp add mod">
        <pc:chgData name="Roman Mach" userId="1accd5652899985f" providerId="LiveId" clId="{8164DC88-7BA0-402D-B7DD-3719A10049FC}" dt="2020-03-11T05:20:11.889" v="7724" actId="20577"/>
        <pc:sldMkLst>
          <pc:docMk/>
          <pc:sldMk cId="56523313" sldId="271"/>
        </pc:sldMkLst>
        <pc:spChg chg="mod">
          <ac:chgData name="Roman Mach" userId="1accd5652899985f" providerId="LiveId" clId="{8164DC88-7BA0-402D-B7DD-3719A10049FC}" dt="2020-03-11T05:09:13.949" v="6869" actId="20577"/>
          <ac:spMkLst>
            <pc:docMk/>
            <pc:sldMk cId="56523313" sldId="271"/>
            <ac:spMk id="2" creationId="{B1DAE894-8B36-4CB7-ACCE-21838BF6D6FC}"/>
          </ac:spMkLst>
        </pc:spChg>
        <pc:spChg chg="mod">
          <ac:chgData name="Roman Mach" userId="1accd5652899985f" providerId="LiveId" clId="{8164DC88-7BA0-402D-B7DD-3719A10049FC}" dt="2020-03-11T05:20:11.889" v="7724" actId="20577"/>
          <ac:spMkLst>
            <pc:docMk/>
            <pc:sldMk cId="56523313" sldId="271"/>
            <ac:spMk id="3" creationId="{EA7AD2BD-4ACF-4137-8218-C5C8ABBF890A}"/>
          </ac:spMkLst>
        </pc:spChg>
      </pc:sldChg>
      <pc:sldChg chg="modSp add mod">
        <pc:chgData name="Roman Mach" userId="1accd5652899985f" providerId="LiveId" clId="{8164DC88-7BA0-402D-B7DD-3719A10049FC}" dt="2020-03-11T05:15:54.142" v="7611" actId="20577"/>
        <pc:sldMkLst>
          <pc:docMk/>
          <pc:sldMk cId="4089390193" sldId="272"/>
        </pc:sldMkLst>
        <pc:spChg chg="mod">
          <ac:chgData name="Roman Mach" userId="1accd5652899985f" providerId="LiveId" clId="{8164DC88-7BA0-402D-B7DD-3719A10049FC}" dt="2020-03-11T05:12:23.793" v="7249" actId="20577"/>
          <ac:spMkLst>
            <pc:docMk/>
            <pc:sldMk cId="4089390193" sldId="272"/>
            <ac:spMk id="2" creationId="{4C7C1A79-227C-4ACD-B57D-9EB19AE41621}"/>
          </ac:spMkLst>
        </pc:spChg>
        <pc:spChg chg="mod">
          <ac:chgData name="Roman Mach" userId="1accd5652899985f" providerId="LiveId" clId="{8164DC88-7BA0-402D-B7DD-3719A10049FC}" dt="2020-03-11T05:15:54.142" v="7611" actId="20577"/>
          <ac:spMkLst>
            <pc:docMk/>
            <pc:sldMk cId="4089390193" sldId="272"/>
            <ac:spMk id="3" creationId="{E6348DAA-FC57-47AF-9E61-A1C1030FE354}"/>
          </ac:spMkLst>
        </pc:spChg>
      </pc:sldChg>
    </pc:docChg>
  </pc:docChgLst>
  <pc:docChgLst>
    <pc:chgData name="Roman Mach" userId="1accd5652899985f" providerId="LiveId" clId="{D72A64DB-73EC-401F-8C0E-D3E23610300A}"/>
    <pc:docChg chg="custSel mod modSld">
      <pc:chgData name="Roman Mach" userId="1accd5652899985f" providerId="LiveId" clId="{D72A64DB-73EC-401F-8C0E-D3E23610300A}" dt="2020-03-14T04:41:50.337" v="6" actId="403"/>
      <pc:docMkLst>
        <pc:docMk/>
      </pc:docMkLst>
      <pc:sldChg chg="addSp delSp modSp mod">
        <pc:chgData name="Roman Mach" userId="1accd5652899985f" providerId="LiveId" clId="{D72A64DB-73EC-401F-8C0E-D3E23610300A}" dt="2020-03-14T04:41:50.337" v="6" actId="403"/>
        <pc:sldMkLst>
          <pc:docMk/>
          <pc:sldMk cId="3983033168" sldId="262"/>
        </pc:sldMkLst>
        <pc:spChg chg="mod">
          <ac:chgData name="Roman Mach" userId="1accd5652899985f" providerId="LiveId" clId="{D72A64DB-73EC-401F-8C0E-D3E23610300A}" dt="2020-03-14T04:41:50.337" v="6" actId="403"/>
          <ac:spMkLst>
            <pc:docMk/>
            <pc:sldMk cId="3983033168" sldId="262"/>
            <ac:spMk id="34" creationId="{93BF6371-5335-4AB5-AC97-C134E66794E9}"/>
          </ac:spMkLst>
        </pc:spChg>
        <pc:spChg chg="del">
          <ac:chgData name="Roman Mach" userId="1accd5652899985f" providerId="LiveId" clId="{D72A64DB-73EC-401F-8C0E-D3E23610300A}" dt="2020-03-14T04:41:02.280" v="4" actId="26606"/>
          <ac:spMkLst>
            <pc:docMk/>
            <pc:sldMk cId="3983033168" sldId="262"/>
            <ac:spMk id="39" creationId="{201CC55D-ED54-4C5C-95E6-10947BD1103B}"/>
          </ac:spMkLst>
        </pc:spChg>
        <pc:spChg chg="del">
          <ac:chgData name="Roman Mach" userId="1accd5652899985f" providerId="LiveId" clId="{D72A64DB-73EC-401F-8C0E-D3E23610300A}" dt="2020-03-14T04:41:02.280" v="4" actId="26606"/>
          <ac:spMkLst>
            <pc:docMk/>
            <pc:sldMk cId="3983033168" sldId="262"/>
            <ac:spMk id="45" creationId="{3873B707-463F-40B0-8227-E8CC6C67EB25}"/>
          </ac:spMkLst>
        </pc:spChg>
        <pc:spChg chg="del">
          <ac:chgData name="Roman Mach" userId="1accd5652899985f" providerId="LiveId" clId="{D72A64DB-73EC-401F-8C0E-D3E23610300A}" dt="2020-03-14T04:41:02.280" v="4" actId="26606"/>
          <ac:spMkLst>
            <pc:docMk/>
            <pc:sldMk cId="3983033168" sldId="262"/>
            <ac:spMk id="47" creationId="{C13237C8-E62C-4F0D-A318-BD6FB6C2D138}"/>
          </ac:spMkLst>
        </pc:spChg>
        <pc:spChg chg="del">
          <ac:chgData name="Roman Mach" userId="1accd5652899985f" providerId="LiveId" clId="{D72A64DB-73EC-401F-8C0E-D3E23610300A}" dt="2020-03-14T04:41:02.280" v="4" actId="26606"/>
          <ac:spMkLst>
            <pc:docMk/>
            <pc:sldMk cId="3983033168" sldId="262"/>
            <ac:spMk id="49" creationId="{19C9EAEA-39D0-4B0E-A0EB-51E7B26740B1}"/>
          </ac:spMkLst>
        </pc:spChg>
        <pc:spChg chg="add">
          <ac:chgData name="Roman Mach" userId="1accd5652899985f" providerId="LiveId" clId="{D72A64DB-73EC-401F-8C0E-D3E23610300A}" dt="2020-03-14T04:41:02.280" v="4" actId="26606"/>
          <ac:spMkLst>
            <pc:docMk/>
            <pc:sldMk cId="3983033168" sldId="262"/>
            <ac:spMk id="54" creationId="{201CC55D-ED54-4C5C-95E6-10947BD1103B}"/>
          </ac:spMkLst>
        </pc:spChg>
        <pc:spChg chg="add">
          <ac:chgData name="Roman Mach" userId="1accd5652899985f" providerId="LiveId" clId="{D72A64DB-73EC-401F-8C0E-D3E23610300A}" dt="2020-03-14T04:41:02.280" v="4" actId="26606"/>
          <ac:spMkLst>
            <pc:docMk/>
            <pc:sldMk cId="3983033168" sldId="262"/>
            <ac:spMk id="60" creationId="{3873B707-463F-40B0-8227-E8CC6C67EB25}"/>
          </ac:spMkLst>
        </pc:spChg>
        <pc:spChg chg="add">
          <ac:chgData name="Roman Mach" userId="1accd5652899985f" providerId="LiveId" clId="{D72A64DB-73EC-401F-8C0E-D3E23610300A}" dt="2020-03-14T04:41:02.280" v="4" actId="26606"/>
          <ac:spMkLst>
            <pc:docMk/>
            <pc:sldMk cId="3983033168" sldId="262"/>
            <ac:spMk id="62" creationId="{C13237C8-E62C-4F0D-A318-BD6FB6C2D138}"/>
          </ac:spMkLst>
        </pc:spChg>
        <pc:spChg chg="add">
          <ac:chgData name="Roman Mach" userId="1accd5652899985f" providerId="LiveId" clId="{D72A64DB-73EC-401F-8C0E-D3E23610300A}" dt="2020-03-14T04:41:02.280" v="4" actId="26606"/>
          <ac:spMkLst>
            <pc:docMk/>
            <pc:sldMk cId="3983033168" sldId="262"/>
            <ac:spMk id="64" creationId="{19C9EAEA-39D0-4B0E-A0EB-51E7B26740B1}"/>
          </ac:spMkLst>
        </pc:spChg>
        <pc:grpChg chg="del">
          <ac:chgData name="Roman Mach" userId="1accd5652899985f" providerId="LiveId" clId="{D72A64DB-73EC-401F-8C0E-D3E23610300A}" dt="2020-03-14T04:41:02.280" v="4" actId="26606"/>
          <ac:grpSpMkLst>
            <pc:docMk/>
            <pc:sldMk cId="3983033168" sldId="262"/>
            <ac:grpSpMk id="41" creationId="{1DE889C7-FAD6-4397-98E2-05D503484459}"/>
          </ac:grpSpMkLst>
        </pc:grpChg>
        <pc:grpChg chg="add">
          <ac:chgData name="Roman Mach" userId="1accd5652899985f" providerId="LiveId" clId="{D72A64DB-73EC-401F-8C0E-D3E23610300A}" dt="2020-03-14T04:41:02.280" v="4" actId="26606"/>
          <ac:grpSpMkLst>
            <pc:docMk/>
            <pc:sldMk cId="3983033168" sldId="262"/>
            <ac:grpSpMk id="56" creationId="{1DE889C7-FAD6-4397-98E2-05D503484459}"/>
          </ac:grpSpMkLst>
        </pc:grpChg>
        <pc:picChg chg="add mod">
          <ac:chgData name="Roman Mach" userId="1accd5652899985f" providerId="LiveId" clId="{D72A64DB-73EC-401F-8C0E-D3E23610300A}" dt="2020-03-14T04:41:02.280" v="4" actId="26606"/>
          <ac:picMkLst>
            <pc:docMk/>
            <pc:sldMk cId="3983033168" sldId="262"/>
            <ac:picMk id="4" creationId="{87E07FB8-38FC-4EBD-BD0F-BA8BC7A5DD3A}"/>
          </ac:picMkLst>
        </pc:picChg>
        <pc:picChg chg="del">
          <ac:chgData name="Roman Mach" userId="1accd5652899985f" providerId="LiveId" clId="{D72A64DB-73EC-401F-8C0E-D3E23610300A}" dt="2020-03-14T04:40:37.230" v="0" actId="478"/>
          <ac:picMkLst>
            <pc:docMk/>
            <pc:sldMk cId="3983033168" sldId="262"/>
            <ac:picMk id="15" creationId="{01378C5B-96EF-4221-BED0-E132A978F375}"/>
          </ac:picMkLst>
        </pc:picChg>
      </pc:sldChg>
    </pc:docChg>
  </pc:docChgLst>
  <pc:docChgLst>
    <pc:chgData name="Roman Mach" userId="1accd5652899985f" providerId="LiveId" clId="{EA973DE3-CB45-4A89-8BCB-57BBB124F172}"/>
    <pc:docChg chg="undo redo custSel mod addSld delSld modSld sldOrd modMainMaster">
      <pc:chgData name="Roman Mach" userId="1accd5652899985f" providerId="LiveId" clId="{EA973DE3-CB45-4A89-8BCB-57BBB124F172}" dt="2020-03-14T03:58:50.576" v="5291"/>
      <pc:docMkLst>
        <pc:docMk/>
      </pc:docMkLst>
      <pc:sldChg chg="addSp delSp modSp mod setBg setClrOvrMap">
        <pc:chgData name="Roman Mach" userId="1accd5652899985f" providerId="LiveId" clId="{EA973DE3-CB45-4A89-8BCB-57BBB124F172}" dt="2020-03-14T03:46:52.009" v="5229" actId="20577"/>
        <pc:sldMkLst>
          <pc:docMk/>
          <pc:sldMk cId="250704411" sldId="256"/>
        </pc:sldMkLst>
        <pc:spChg chg="mod">
          <ac:chgData name="Roman Mach" userId="1accd5652899985f" providerId="LiveId" clId="{EA973DE3-CB45-4A89-8BCB-57BBB124F172}" dt="2020-03-14T00:57:23.343" v="3013" actId="26606"/>
          <ac:spMkLst>
            <pc:docMk/>
            <pc:sldMk cId="250704411" sldId="256"/>
            <ac:spMk id="2" creationId="{3A5E3305-D2AE-4B4A-99AC-84CAE6D276B1}"/>
          </ac:spMkLst>
        </pc:spChg>
        <pc:spChg chg="mod">
          <ac:chgData name="Roman Mach" userId="1accd5652899985f" providerId="LiveId" clId="{EA973DE3-CB45-4A89-8BCB-57BBB124F172}" dt="2020-03-14T03:46:52.009" v="5229" actId="20577"/>
          <ac:spMkLst>
            <pc:docMk/>
            <pc:sldMk cId="250704411" sldId="256"/>
            <ac:spMk id="3" creationId="{264F2044-3759-4105-9A66-CFFE09AD9B7A}"/>
          </ac:spMkLst>
        </pc:spChg>
        <pc:spChg chg="add del">
          <ac:chgData name="Roman Mach" userId="1accd5652899985f" providerId="LiveId" clId="{EA973DE3-CB45-4A89-8BCB-57BBB124F172}" dt="2020-03-14T00:55:41.289" v="3007" actId="26606"/>
          <ac:spMkLst>
            <pc:docMk/>
            <pc:sldMk cId="250704411" sldId="256"/>
            <ac:spMk id="10" creationId="{0671A8AE-40A1-4631-A6B8-581AFF065482}"/>
          </ac:spMkLst>
        </pc:spChg>
        <pc:spChg chg="add del">
          <ac:chgData name="Roman Mach" userId="1accd5652899985f" providerId="LiveId" clId="{EA973DE3-CB45-4A89-8BCB-57BBB124F172}" dt="2020-03-14T00:55:41.289" v="3007" actId="26606"/>
          <ac:spMkLst>
            <pc:docMk/>
            <pc:sldMk cId="250704411" sldId="256"/>
            <ac:spMk id="12" creationId="{AB58EF07-17C2-48CF-ABB0-EEF1F17CB8F0}"/>
          </ac:spMkLst>
        </pc:spChg>
        <pc:spChg chg="add del">
          <ac:chgData name="Roman Mach" userId="1accd5652899985f" providerId="LiveId" clId="{EA973DE3-CB45-4A89-8BCB-57BBB124F172}" dt="2020-03-14T00:55:41.289" v="3007" actId="26606"/>
          <ac:spMkLst>
            <pc:docMk/>
            <pc:sldMk cId="250704411" sldId="256"/>
            <ac:spMk id="14" creationId="{AF2F604E-43BE-4DC3-B983-E071523364F8}"/>
          </ac:spMkLst>
        </pc:spChg>
        <pc:spChg chg="add del">
          <ac:chgData name="Roman Mach" userId="1accd5652899985f" providerId="LiveId" clId="{EA973DE3-CB45-4A89-8BCB-57BBB124F172}" dt="2020-03-14T00:55:41.289" v="3007" actId="26606"/>
          <ac:spMkLst>
            <pc:docMk/>
            <pc:sldMk cId="250704411" sldId="256"/>
            <ac:spMk id="16" creationId="{08C9B587-E65E-4B52-B37C-ABEBB6E87928}"/>
          </ac:spMkLst>
        </pc:spChg>
        <pc:spChg chg="add del">
          <ac:chgData name="Roman Mach" userId="1accd5652899985f" providerId="LiveId" clId="{EA973DE3-CB45-4A89-8BCB-57BBB124F172}" dt="2020-03-14T00:57:23.343" v="3013" actId="26606"/>
          <ac:spMkLst>
            <pc:docMk/>
            <pc:sldMk cId="250704411" sldId="256"/>
            <ac:spMk id="21" creationId="{AB45A142-4255-493C-8284-5D566C121B10}"/>
          </ac:spMkLst>
        </pc:spChg>
        <pc:spChg chg="add">
          <ac:chgData name="Roman Mach" userId="1accd5652899985f" providerId="LiveId" clId="{EA973DE3-CB45-4A89-8BCB-57BBB124F172}" dt="2020-03-14T00:57:23.343" v="3013" actId="26606"/>
          <ac:spMkLst>
            <pc:docMk/>
            <pc:sldMk cId="250704411" sldId="256"/>
            <ac:spMk id="28" creationId="{0671A8AE-40A1-4631-A6B8-581AFF065482}"/>
          </ac:spMkLst>
        </pc:spChg>
        <pc:spChg chg="add">
          <ac:chgData name="Roman Mach" userId="1accd5652899985f" providerId="LiveId" clId="{EA973DE3-CB45-4A89-8BCB-57BBB124F172}" dt="2020-03-14T00:57:23.343" v="3013" actId="26606"/>
          <ac:spMkLst>
            <pc:docMk/>
            <pc:sldMk cId="250704411" sldId="256"/>
            <ac:spMk id="30" creationId="{AB58EF07-17C2-48CF-ABB0-EEF1F17CB8F0}"/>
          </ac:spMkLst>
        </pc:spChg>
        <pc:spChg chg="add">
          <ac:chgData name="Roman Mach" userId="1accd5652899985f" providerId="LiveId" clId="{EA973DE3-CB45-4A89-8BCB-57BBB124F172}" dt="2020-03-14T00:57:23.343" v="3013" actId="26606"/>
          <ac:spMkLst>
            <pc:docMk/>
            <pc:sldMk cId="250704411" sldId="256"/>
            <ac:spMk id="32" creationId="{AF2F604E-43BE-4DC3-B983-E071523364F8}"/>
          </ac:spMkLst>
        </pc:spChg>
        <pc:spChg chg="add">
          <ac:chgData name="Roman Mach" userId="1accd5652899985f" providerId="LiveId" clId="{EA973DE3-CB45-4A89-8BCB-57BBB124F172}" dt="2020-03-14T00:57:23.343" v="3013" actId="26606"/>
          <ac:spMkLst>
            <pc:docMk/>
            <pc:sldMk cId="250704411" sldId="256"/>
            <ac:spMk id="34" creationId="{08C9B587-E65E-4B52-B37C-ABEBB6E87928}"/>
          </ac:spMkLst>
        </pc:spChg>
        <pc:picChg chg="add del mod ord">
          <ac:chgData name="Roman Mach" userId="1accd5652899985f" providerId="LiveId" clId="{EA973DE3-CB45-4A89-8BCB-57BBB124F172}" dt="2020-03-14T00:55:51.539" v="3008" actId="478"/>
          <ac:picMkLst>
            <pc:docMk/>
            <pc:sldMk cId="250704411" sldId="256"/>
            <ac:picMk id="5" creationId="{FAE76985-E595-4397-B0E8-04141F17F62A}"/>
          </ac:picMkLst>
        </pc:picChg>
        <pc:picChg chg="add mod ord">
          <ac:chgData name="Roman Mach" userId="1accd5652899985f" providerId="LiveId" clId="{EA973DE3-CB45-4A89-8BCB-57BBB124F172}" dt="2020-03-14T00:57:23.343" v="3013" actId="26606"/>
          <ac:picMkLst>
            <pc:docMk/>
            <pc:sldMk cId="250704411" sldId="256"/>
            <ac:picMk id="6" creationId="{11144285-0221-4A1A-9BE0-C77B37BC1F08}"/>
          </ac:picMkLst>
        </pc:picChg>
        <pc:cxnChg chg="add del">
          <ac:chgData name="Roman Mach" userId="1accd5652899985f" providerId="LiveId" clId="{EA973DE3-CB45-4A89-8BCB-57BBB124F172}" dt="2020-03-14T00:57:23.343" v="3013" actId="26606"/>
          <ac:cxnSpMkLst>
            <pc:docMk/>
            <pc:sldMk cId="250704411" sldId="256"/>
            <ac:cxnSpMk id="23" creationId="{38FB9660-F42F-4313-BBC4-47C007FE484C}"/>
          </ac:cxnSpMkLst>
        </pc:cxnChg>
      </pc:sldChg>
      <pc:sldChg chg="addSp delSp modSp mod ord setBg modAnim">
        <pc:chgData name="Roman Mach" userId="1accd5652899985f" providerId="LiveId" clId="{EA973DE3-CB45-4A89-8BCB-57BBB124F172}" dt="2020-03-14T03:12:44.904" v="4899" actId="403"/>
        <pc:sldMkLst>
          <pc:docMk/>
          <pc:sldMk cId="1579150386" sldId="257"/>
        </pc:sldMkLst>
        <pc:spChg chg="mod">
          <ac:chgData name="Roman Mach" userId="1accd5652899985f" providerId="LiveId" clId="{EA973DE3-CB45-4A89-8BCB-57BBB124F172}" dt="2020-03-14T02:42:36.811" v="4466" actId="26606"/>
          <ac:spMkLst>
            <pc:docMk/>
            <pc:sldMk cId="1579150386" sldId="257"/>
            <ac:spMk id="2" creationId="{1BC90E6E-6668-4F54-8279-408AB9E2C700}"/>
          </ac:spMkLst>
        </pc:spChg>
        <pc:spChg chg="mod">
          <ac:chgData name="Roman Mach" userId="1accd5652899985f" providerId="LiveId" clId="{EA973DE3-CB45-4A89-8BCB-57BBB124F172}" dt="2020-03-14T03:12:44.904" v="4899" actId="403"/>
          <ac:spMkLst>
            <pc:docMk/>
            <pc:sldMk cId="1579150386" sldId="257"/>
            <ac:spMk id="3" creationId="{5B811063-DA40-4D81-88BD-470845AC0EF7}"/>
          </ac:spMkLst>
        </pc:spChg>
        <pc:spChg chg="del">
          <ac:chgData name="Roman Mach" userId="1accd5652899985f" providerId="LiveId" clId="{EA973DE3-CB45-4A89-8BCB-57BBB124F172}" dt="2020-03-14T02:42:36.811" v="4466" actId="26606"/>
          <ac:spMkLst>
            <pc:docMk/>
            <pc:sldMk cId="1579150386" sldId="257"/>
            <ac:spMk id="8" creationId="{F98ED85F-DCEE-4B50-802E-71A6E3E12B04}"/>
          </ac:spMkLst>
        </pc:spChg>
        <pc:spChg chg="add">
          <ac:chgData name="Roman Mach" userId="1accd5652899985f" providerId="LiveId" clId="{EA973DE3-CB45-4A89-8BCB-57BBB124F172}" dt="2020-03-14T02:42:36.811" v="4466" actId="26606"/>
          <ac:spMkLst>
            <pc:docMk/>
            <pc:sldMk cId="1579150386" sldId="257"/>
            <ac:spMk id="13" creationId="{8D70B121-56F4-4848-B38B-182089D909FA}"/>
          </ac:spMkLst>
        </pc:spChg>
        <pc:cxnChg chg="add">
          <ac:chgData name="Roman Mach" userId="1accd5652899985f" providerId="LiveId" clId="{EA973DE3-CB45-4A89-8BCB-57BBB124F172}" dt="2020-03-14T02:42:36.811" v="4466" actId="26606"/>
          <ac:cxnSpMkLst>
            <pc:docMk/>
            <pc:sldMk cId="1579150386" sldId="257"/>
            <ac:cxnSpMk id="15" creationId="{2D72A2C9-F3CA-4216-8BAD-FA4C970C3C4E}"/>
          </ac:cxnSpMkLst>
        </pc:cxnChg>
      </pc:sldChg>
      <pc:sldChg chg="addSp delSp modSp mod setBg modAnim">
        <pc:chgData name="Roman Mach" userId="1accd5652899985f" providerId="LiveId" clId="{EA973DE3-CB45-4A89-8BCB-57BBB124F172}" dt="2020-03-14T03:47:16.332" v="5231" actId="14100"/>
        <pc:sldMkLst>
          <pc:docMk/>
          <pc:sldMk cId="1308894112" sldId="258"/>
        </pc:sldMkLst>
        <pc:spChg chg="mod">
          <ac:chgData name="Roman Mach" userId="1accd5652899985f" providerId="LiveId" clId="{EA973DE3-CB45-4A89-8BCB-57BBB124F172}" dt="2020-03-13T20:07:04.577" v="2739" actId="26606"/>
          <ac:spMkLst>
            <pc:docMk/>
            <pc:sldMk cId="1308894112" sldId="258"/>
            <ac:spMk id="2" creationId="{3C781A5F-E485-4C72-923A-37C5C9DA2C1C}"/>
          </ac:spMkLst>
        </pc:spChg>
        <pc:spChg chg="del">
          <ac:chgData name="Roman Mach" userId="1accd5652899985f" providerId="LiveId" clId="{EA973DE3-CB45-4A89-8BCB-57BBB124F172}" dt="2020-03-13T20:07:04.577" v="2739" actId="26606"/>
          <ac:spMkLst>
            <pc:docMk/>
            <pc:sldMk cId="1308894112" sldId="258"/>
            <ac:spMk id="8" creationId="{8D70B121-56F4-4848-B38B-182089D909FA}"/>
          </ac:spMkLst>
        </pc:spChg>
        <pc:spChg chg="mod">
          <ac:chgData name="Roman Mach" userId="1accd5652899985f" providerId="LiveId" clId="{EA973DE3-CB45-4A89-8BCB-57BBB124F172}" dt="2020-03-14T03:44:47.370" v="5216" actId="403"/>
          <ac:spMkLst>
            <pc:docMk/>
            <pc:sldMk cId="1308894112" sldId="258"/>
            <ac:spMk id="13" creationId="{C8229699-1440-4287-BEA5-DDA34E14F212}"/>
          </ac:spMkLst>
        </pc:spChg>
        <pc:spChg chg="add">
          <ac:chgData name="Roman Mach" userId="1accd5652899985f" providerId="LiveId" clId="{EA973DE3-CB45-4A89-8BCB-57BBB124F172}" dt="2020-03-13T20:07:04.577" v="2739" actId="26606"/>
          <ac:spMkLst>
            <pc:docMk/>
            <pc:sldMk cId="1308894112" sldId="258"/>
            <ac:spMk id="18" creationId="{79477870-C64A-4E35-8F2F-05B7114F3C74}"/>
          </ac:spMkLst>
        </pc:spChg>
        <pc:spChg chg="add">
          <ac:chgData name="Roman Mach" userId="1accd5652899985f" providerId="LiveId" clId="{EA973DE3-CB45-4A89-8BCB-57BBB124F172}" dt="2020-03-13T20:07:04.577" v="2739" actId="26606"/>
          <ac:spMkLst>
            <pc:docMk/>
            <pc:sldMk cId="1308894112" sldId="258"/>
            <ac:spMk id="20" creationId="{8AEA628B-C8FF-4D0B-B111-F101F580B15D}"/>
          </ac:spMkLst>
        </pc:spChg>
        <pc:spChg chg="add">
          <ac:chgData name="Roman Mach" userId="1accd5652899985f" providerId="LiveId" clId="{EA973DE3-CB45-4A89-8BCB-57BBB124F172}" dt="2020-03-13T20:07:04.577" v="2739" actId="26606"/>
          <ac:spMkLst>
            <pc:docMk/>
            <pc:sldMk cId="1308894112" sldId="258"/>
            <ac:spMk id="22" creationId="{42663BD0-064C-40FC-A331-F49FCA9536AA}"/>
          </ac:spMkLst>
        </pc:spChg>
        <pc:picChg chg="add mod">
          <ac:chgData name="Roman Mach" userId="1accd5652899985f" providerId="LiveId" clId="{EA973DE3-CB45-4A89-8BCB-57BBB124F172}" dt="2020-03-14T03:47:16.332" v="5231" actId="14100"/>
          <ac:picMkLst>
            <pc:docMk/>
            <pc:sldMk cId="1308894112" sldId="258"/>
            <ac:picMk id="4" creationId="{B5710DD9-0496-41CB-8CFF-F112653DAA87}"/>
          </ac:picMkLst>
        </pc:picChg>
        <pc:cxnChg chg="del">
          <ac:chgData name="Roman Mach" userId="1accd5652899985f" providerId="LiveId" clId="{EA973DE3-CB45-4A89-8BCB-57BBB124F172}" dt="2020-03-13T20:07:04.577" v="2739" actId="26606"/>
          <ac:cxnSpMkLst>
            <pc:docMk/>
            <pc:sldMk cId="1308894112" sldId="258"/>
            <ac:cxnSpMk id="12" creationId="{2D72A2C9-F3CA-4216-8BAD-FA4C970C3C4E}"/>
          </ac:cxnSpMkLst>
        </pc:cxnChg>
      </pc:sldChg>
      <pc:sldChg chg="addSp delSp modSp mod setBg modAnim">
        <pc:chgData name="Roman Mach" userId="1accd5652899985f" providerId="LiveId" clId="{EA973DE3-CB45-4A89-8BCB-57BBB124F172}" dt="2020-03-14T03:11:07.377" v="4866" actId="12"/>
        <pc:sldMkLst>
          <pc:docMk/>
          <pc:sldMk cId="746420589" sldId="259"/>
        </pc:sldMkLst>
        <pc:spChg chg="mod">
          <ac:chgData name="Roman Mach" userId="1accd5652899985f" providerId="LiveId" clId="{EA973DE3-CB45-4A89-8BCB-57BBB124F172}" dt="2020-03-14T00:58:47.648" v="3019" actId="26606"/>
          <ac:spMkLst>
            <pc:docMk/>
            <pc:sldMk cId="746420589" sldId="259"/>
            <ac:spMk id="2" creationId="{F71D2A5C-484B-473F-B28C-A9A3984E8F64}"/>
          </ac:spMkLst>
        </pc:spChg>
        <pc:spChg chg="mod">
          <ac:chgData name="Roman Mach" userId="1accd5652899985f" providerId="LiveId" clId="{EA973DE3-CB45-4A89-8BCB-57BBB124F172}" dt="2020-03-14T03:11:07.377" v="4866" actId="12"/>
          <ac:spMkLst>
            <pc:docMk/>
            <pc:sldMk cId="746420589" sldId="259"/>
            <ac:spMk id="3" creationId="{76434BE6-B139-43E2-9502-5D08638BF6F4}"/>
          </ac:spMkLst>
        </pc:spChg>
        <pc:spChg chg="add del">
          <ac:chgData name="Roman Mach" userId="1accd5652899985f" providerId="LiveId" clId="{EA973DE3-CB45-4A89-8BCB-57BBB124F172}" dt="2020-03-14T00:58:01.080" v="3014" actId="26606"/>
          <ac:spMkLst>
            <pc:docMk/>
            <pc:sldMk cId="746420589" sldId="259"/>
            <ac:spMk id="10" creationId="{C5E6CFF1-2F42-4E10-9A97-F116F46F53FE}"/>
          </ac:spMkLst>
        </pc:spChg>
        <pc:spChg chg="add del">
          <ac:chgData name="Roman Mach" userId="1accd5652899985f" providerId="LiveId" clId="{EA973DE3-CB45-4A89-8BCB-57BBB124F172}" dt="2020-03-14T00:58:47.648" v="3019" actId="26606"/>
          <ac:spMkLst>
            <pc:docMk/>
            <pc:sldMk cId="746420589" sldId="259"/>
            <ac:spMk id="17" creationId="{867D4867-5BA7-4462-B2F6-A23F4A622AA7}"/>
          </ac:spMkLst>
        </pc:spChg>
        <pc:spChg chg="add">
          <ac:chgData name="Roman Mach" userId="1accd5652899985f" providerId="LiveId" clId="{EA973DE3-CB45-4A89-8BCB-57BBB124F172}" dt="2020-03-14T00:58:47.648" v="3019" actId="26606"/>
          <ac:spMkLst>
            <pc:docMk/>
            <pc:sldMk cId="746420589" sldId="259"/>
            <ac:spMk id="22" creationId="{C5E6CFF1-2F42-4E10-9A97-F116F46F53FE}"/>
          </ac:spMkLst>
        </pc:spChg>
        <pc:picChg chg="add del mod ord">
          <ac:chgData name="Roman Mach" userId="1accd5652899985f" providerId="LiveId" clId="{EA973DE3-CB45-4A89-8BCB-57BBB124F172}" dt="2020-03-14T00:58:03.579" v="3015" actId="478"/>
          <ac:picMkLst>
            <pc:docMk/>
            <pc:sldMk cId="746420589" sldId="259"/>
            <ac:picMk id="5" creationId="{3F9A2833-EBD4-4974-94E6-7CB1B52CFE5B}"/>
          </ac:picMkLst>
        </pc:picChg>
        <pc:picChg chg="add mod ord">
          <ac:chgData name="Roman Mach" userId="1accd5652899985f" providerId="LiveId" clId="{EA973DE3-CB45-4A89-8BCB-57BBB124F172}" dt="2020-03-14T00:58:47.648" v="3019" actId="26606"/>
          <ac:picMkLst>
            <pc:docMk/>
            <pc:sldMk cId="746420589" sldId="259"/>
            <ac:picMk id="6" creationId="{6DA56458-4DC6-42BF-8239-3D0D24A936BB}"/>
          </ac:picMkLst>
        </pc:picChg>
        <pc:cxnChg chg="add del">
          <ac:chgData name="Roman Mach" userId="1accd5652899985f" providerId="LiveId" clId="{EA973DE3-CB45-4A89-8BCB-57BBB124F172}" dt="2020-03-14T00:58:01.080" v="3014" actId="26606"/>
          <ac:cxnSpMkLst>
            <pc:docMk/>
            <pc:sldMk cId="746420589" sldId="259"/>
            <ac:cxnSpMk id="12" creationId="{67182200-4859-4C8D-BCBB-55B245C28BA3}"/>
          </ac:cxnSpMkLst>
        </pc:cxnChg>
        <pc:cxnChg chg="add">
          <ac:chgData name="Roman Mach" userId="1accd5652899985f" providerId="LiveId" clId="{EA973DE3-CB45-4A89-8BCB-57BBB124F172}" dt="2020-03-14T00:58:47.648" v="3019" actId="26606"/>
          <ac:cxnSpMkLst>
            <pc:docMk/>
            <pc:sldMk cId="746420589" sldId="259"/>
            <ac:cxnSpMk id="24" creationId="{67182200-4859-4C8D-BCBB-55B245C28BA3}"/>
          </ac:cxnSpMkLst>
        </pc:cxnChg>
      </pc:sldChg>
      <pc:sldChg chg="addSp delSp modSp mod setBg delAnim modAnim">
        <pc:chgData name="Roman Mach" userId="1accd5652899985f" providerId="LiveId" clId="{EA973DE3-CB45-4A89-8BCB-57BBB124F172}" dt="2020-03-14T03:49:58.343" v="5237" actId="1076"/>
        <pc:sldMkLst>
          <pc:docMk/>
          <pc:sldMk cId="3556609992" sldId="260"/>
        </pc:sldMkLst>
        <pc:spChg chg="mod">
          <ac:chgData name="Roman Mach" userId="1accd5652899985f" providerId="LiveId" clId="{EA973DE3-CB45-4A89-8BCB-57BBB124F172}" dt="2020-03-14T01:26:36.150" v="3046" actId="26606"/>
          <ac:spMkLst>
            <pc:docMk/>
            <pc:sldMk cId="3556609992" sldId="260"/>
            <ac:spMk id="2" creationId="{79E03B08-A8B8-4531-B6C6-6B41D37B14A0}"/>
          </ac:spMkLst>
        </pc:spChg>
        <pc:spChg chg="mod">
          <ac:chgData name="Roman Mach" userId="1accd5652899985f" providerId="LiveId" clId="{EA973DE3-CB45-4A89-8BCB-57BBB124F172}" dt="2020-03-14T03:49:51.121" v="5236" actId="14100"/>
          <ac:spMkLst>
            <pc:docMk/>
            <pc:sldMk cId="3556609992" sldId="260"/>
            <ac:spMk id="3" creationId="{D0BA8557-28E1-4F27-B84F-C908D26EAE31}"/>
          </ac:spMkLst>
        </pc:spChg>
        <pc:spChg chg="add mod">
          <ac:chgData name="Roman Mach" userId="1accd5652899985f" providerId="LiveId" clId="{EA973DE3-CB45-4A89-8BCB-57BBB124F172}" dt="2020-03-14T03:49:58.343" v="5237" actId="1076"/>
          <ac:spMkLst>
            <pc:docMk/>
            <pc:sldMk cId="3556609992" sldId="260"/>
            <ac:spMk id="6" creationId="{903653A8-C34C-44E9-B24F-D717F57CA24A}"/>
          </ac:spMkLst>
        </pc:spChg>
        <pc:spChg chg="add del">
          <ac:chgData name="Roman Mach" userId="1accd5652899985f" providerId="LiveId" clId="{EA973DE3-CB45-4A89-8BCB-57BBB124F172}" dt="2020-03-14T01:26:36.140" v="3045" actId="26606"/>
          <ac:spMkLst>
            <pc:docMk/>
            <pc:sldMk cId="3556609992" sldId="260"/>
            <ac:spMk id="10" creationId="{9AA72BD9-2C5A-4EDC-931F-5AA08EACA0F3}"/>
          </ac:spMkLst>
        </pc:spChg>
        <pc:spChg chg="add del">
          <ac:chgData name="Roman Mach" userId="1accd5652899985f" providerId="LiveId" clId="{EA973DE3-CB45-4A89-8BCB-57BBB124F172}" dt="2020-03-14T01:26:36.140" v="3045" actId="26606"/>
          <ac:spMkLst>
            <pc:docMk/>
            <pc:sldMk cId="3556609992" sldId="260"/>
            <ac:spMk id="12" creationId="{DD3981AC-7B61-4947-BCF3-F7AA7FA385B9}"/>
          </ac:spMkLst>
        </pc:spChg>
        <pc:spChg chg="add del">
          <ac:chgData name="Roman Mach" userId="1accd5652899985f" providerId="LiveId" clId="{EA973DE3-CB45-4A89-8BCB-57BBB124F172}" dt="2020-03-14T01:26:36.140" v="3045" actId="26606"/>
          <ac:spMkLst>
            <pc:docMk/>
            <pc:sldMk cId="3556609992" sldId="260"/>
            <ac:spMk id="14" creationId="{55D4142C-5077-457F-A6AD-3FECFDB39685}"/>
          </ac:spMkLst>
        </pc:spChg>
        <pc:spChg chg="add del">
          <ac:chgData name="Roman Mach" userId="1accd5652899985f" providerId="LiveId" clId="{EA973DE3-CB45-4A89-8BCB-57BBB124F172}" dt="2020-03-14T01:26:36.140" v="3045" actId="26606"/>
          <ac:spMkLst>
            <pc:docMk/>
            <pc:sldMk cId="3556609992" sldId="260"/>
            <ac:spMk id="16" creationId="{7A5F0580-5EE9-419F-96EE-B6529EF6E7D0}"/>
          </ac:spMkLst>
        </pc:spChg>
        <pc:spChg chg="add">
          <ac:chgData name="Roman Mach" userId="1accd5652899985f" providerId="LiveId" clId="{EA973DE3-CB45-4A89-8BCB-57BBB124F172}" dt="2020-03-14T01:26:36.150" v="3046" actId="26606"/>
          <ac:spMkLst>
            <pc:docMk/>
            <pc:sldMk cId="3556609992" sldId="260"/>
            <ac:spMk id="18" creationId="{8F23F8A3-8FD7-4779-8323-FDC26BE99889}"/>
          </ac:spMkLst>
        </pc:spChg>
        <pc:spChg chg="add">
          <ac:chgData name="Roman Mach" userId="1accd5652899985f" providerId="LiveId" clId="{EA973DE3-CB45-4A89-8BCB-57BBB124F172}" dt="2020-03-14T01:26:36.150" v="3046" actId="26606"/>
          <ac:spMkLst>
            <pc:docMk/>
            <pc:sldMk cId="3556609992" sldId="260"/>
            <ac:spMk id="19" creationId="{F605C4CC-A25C-416F-8333-7CB7DC97D870}"/>
          </ac:spMkLst>
        </pc:spChg>
        <pc:picChg chg="add mod ord">
          <ac:chgData name="Roman Mach" userId="1accd5652899985f" providerId="LiveId" clId="{EA973DE3-CB45-4A89-8BCB-57BBB124F172}" dt="2020-03-14T01:26:36.150" v="3046" actId="26606"/>
          <ac:picMkLst>
            <pc:docMk/>
            <pc:sldMk cId="3556609992" sldId="260"/>
            <ac:picMk id="5" creationId="{971623FD-E10B-48F9-84F9-DF62C24DF083}"/>
          </ac:picMkLst>
        </pc:picChg>
        <pc:picChg chg="add del mod">
          <ac:chgData name="Roman Mach" userId="1accd5652899985f" providerId="LiveId" clId="{EA973DE3-CB45-4A89-8BCB-57BBB124F172}" dt="2020-03-14T03:42:41.844" v="5207" actId="478"/>
          <ac:picMkLst>
            <pc:docMk/>
            <pc:sldMk cId="3556609992" sldId="260"/>
            <ac:picMk id="8" creationId="{84E6AE82-C0E2-4ECE-A4E1-4E29EA976AC9}"/>
          </ac:picMkLst>
        </pc:picChg>
        <pc:picChg chg="add mod">
          <ac:chgData name="Roman Mach" userId="1accd5652899985f" providerId="LiveId" clId="{EA973DE3-CB45-4A89-8BCB-57BBB124F172}" dt="2020-03-14T03:49:33.324" v="5234" actId="1076"/>
          <ac:picMkLst>
            <pc:docMk/>
            <pc:sldMk cId="3556609992" sldId="260"/>
            <ac:picMk id="11" creationId="{87FF9F60-C33A-4702-8600-30BD82DB7DA2}"/>
          </ac:picMkLst>
        </pc:picChg>
      </pc:sldChg>
      <pc:sldChg chg="modSp mod setBg modAnim">
        <pc:chgData name="Roman Mach" userId="1accd5652899985f" providerId="LiveId" clId="{EA973DE3-CB45-4A89-8BCB-57BBB124F172}" dt="2020-03-14T03:24:41.438" v="4976" actId="20577"/>
        <pc:sldMkLst>
          <pc:docMk/>
          <pc:sldMk cId="4049225359" sldId="261"/>
        </pc:sldMkLst>
        <pc:spChg chg="mod">
          <ac:chgData name="Roman Mach" userId="1accd5652899985f" providerId="LiveId" clId="{EA973DE3-CB45-4A89-8BCB-57BBB124F172}" dt="2020-03-14T03:23:59.897" v="4958" actId="20577"/>
          <ac:spMkLst>
            <pc:docMk/>
            <pc:sldMk cId="4049225359" sldId="261"/>
            <ac:spMk id="2" creationId="{B412BE61-8DE3-44FF-B083-B98207A6F81D}"/>
          </ac:spMkLst>
        </pc:spChg>
        <pc:spChg chg="mod">
          <ac:chgData name="Roman Mach" userId="1accd5652899985f" providerId="LiveId" clId="{EA973DE3-CB45-4A89-8BCB-57BBB124F172}" dt="2020-03-14T03:24:41.438" v="4976" actId="20577"/>
          <ac:spMkLst>
            <pc:docMk/>
            <pc:sldMk cId="4049225359" sldId="261"/>
            <ac:spMk id="3" creationId="{01FBCD06-FAD1-4A0E-A9A4-36EE41B51C56}"/>
          </ac:spMkLst>
        </pc:spChg>
      </pc:sldChg>
      <pc:sldChg chg="addSp delSp modSp mod setBg modAnim">
        <pc:chgData name="Roman Mach" userId="1accd5652899985f" providerId="LiveId" clId="{EA973DE3-CB45-4A89-8BCB-57BBB124F172}" dt="2020-03-14T03:38:26.713" v="5106" actId="20577"/>
        <pc:sldMkLst>
          <pc:docMk/>
          <pc:sldMk cId="3983033168" sldId="262"/>
        </pc:sldMkLst>
        <pc:spChg chg="mod">
          <ac:chgData name="Roman Mach" userId="1accd5652899985f" providerId="LiveId" clId="{EA973DE3-CB45-4A89-8BCB-57BBB124F172}" dt="2020-03-14T03:16:08.414" v="4935" actId="26606"/>
          <ac:spMkLst>
            <pc:docMk/>
            <pc:sldMk cId="3983033168" sldId="262"/>
            <ac:spMk id="2" creationId="{027CCF2B-B3CF-4296-9894-8E4C853311D5}"/>
          </ac:spMkLst>
        </pc:spChg>
        <pc:spChg chg="add del mod">
          <ac:chgData name="Roman Mach" userId="1accd5652899985f" providerId="LiveId" clId="{EA973DE3-CB45-4A89-8BCB-57BBB124F172}" dt="2020-03-14T02:38:51.683" v="4435" actId="26606"/>
          <ac:spMkLst>
            <pc:docMk/>
            <pc:sldMk cId="3983033168" sldId="262"/>
            <ac:spMk id="3" creationId="{93BF6371-5335-4AB5-AC97-C134E66794E9}"/>
          </ac:spMkLst>
        </pc:spChg>
        <pc:spChg chg="add del">
          <ac:chgData name="Roman Mach" userId="1accd5652899985f" providerId="LiveId" clId="{EA973DE3-CB45-4A89-8BCB-57BBB124F172}" dt="2020-03-14T02:38:47.961" v="4432" actId="26606"/>
          <ac:spMkLst>
            <pc:docMk/>
            <pc:sldMk cId="3983033168" sldId="262"/>
            <ac:spMk id="5" creationId="{EA67B5B4-3A24-436E-B663-1B2EBFF8A0CD}"/>
          </ac:spMkLst>
        </pc:spChg>
        <pc:spChg chg="add del">
          <ac:chgData name="Roman Mach" userId="1accd5652899985f" providerId="LiveId" clId="{EA973DE3-CB45-4A89-8BCB-57BBB124F172}" dt="2020-03-14T02:38:47.961" v="4432" actId="26606"/>
          <ac:spMkLst>
            <pc:docMk/>
            <pc:sldMk cId="3983033168" sldId="262"/>
            <ac:spMk id="6" creationId="{987FDF89-C993-41F4-A1B8-DBAFF16008A9}"/>
          </ac:spMkLst>
        </pc:spChg>
        <pc:spChg chg="add del">
          <ac:chgData name="Roman Mach" userId="1accd5652899985f" providerId="LiveId" clId="{EA973DE3-CB45-4A89-8BCB-57BBB124F172}" dt="2020-03-14T02:38:47.961" v="4432" actId="26606"/>
          <ac:spMkLst>
            <pc:docMk/>
            <pc:sldMk cId="3983033168" sldId="262"/>
            <ac:spMk id="7" creationId="{D1D7179B-FF7C-482F-B3D9-2BE9ED1139F9}"/>
          </ac:spMkLst>
        </pc:spChg>
        <pc:spChg chg="add del">
          <ac:chgData name="Roman Mach" userId="1accd5652899985f" providerId="LiveId" clId="{EA973DE3-CB45-4A89-8BCB-57BBB124F172}" dt="2020-03-14T02:38:41.398" v="4430" actId="26606"/>
          <ac:spMkLst>
            <pc:docMk/>
            <pc:sldMk cId="3983033168" sldId="262"/>
            <ac:spMk id="8" creationId="{CBB2B1F0-0DD6-4744-9A46-7A344FB48E40}"/>
          </ac:spMkLst>
        </pc:spChg>
        <pc:spChg chg="add del">
          <ac:chgData name="Roman Mach" userId="1accd5652899985f" providerId="LiveId" clId="{EA973DE3-CB45-4A89-8BCB-57BBB124F172}" dt="2020-03-14T02:38:41.398" v="4430" actId="26606"/>
          <ac:spMkLst>
            <pc:docMk/>
            <pc:sldMk cId="3983033168" sldId="262"/>
            <ac:spMk id="10" creationId="{52D502E5-F6B4-4D58-B4AE-FC466FF15EE8}"/>
          </ac:spMkLst>
        </pc:spChg>
        <pc:spChg chg="add del">
          <ac:chgData name="Roman Mach" userId="1accd5652899985f" providerId="LiveId" clId="{EA973DE3-CB45-4A89-8BCB-57BBB124F172}" dt="2020-03-14T02:38:51.672" v="4434" actId="26606"/>
          <ac:spMkLst>
            <pc:docMk/>
            <pc:sldMk cId="3983033168" sldId="262"/>
            <ac:spMk id="11" creationId="{C5E6CFF1-2F42-4E10-9A97-F116F46F53FE}"/>
          </ac:spMkLst>
        </pc:spChg>
        <pc:spChg chg="add del">
          <ac:chgData name="Roman Mach" userId="1accd5652899985f" providerId="LiveId" clId="{EA973DE3-CB45-4A89-8BCB-57BBB124F172}" dt="2020-03-14T02:38:41.398" v="4430" actId="26606"/>
          <ac:spMkLst>
            <pc:docMk/>
            <pc:sldMk cId="3983033168" sldId="262"/>
            <ac:spMk id="12" creationId="{9DECDBF4-02B6-4BB4-B65B-B8107AD6A9E8}"/>
          </ac:spMkLst>
        </pc:spChg>
        <pc:spChg chg="add del">
          <ac:chgData name="Roman Mach" userId="1accd5652899985f" providerId="LiveId" clId="{EA973DE3-CB45-4A89-8BCB-57BBB124F172}" dt="2020-03-14T02:44:40.298" v="4537" actId="26606"/>
          <ac:spMkLst>
            <pc:docMk/>
            <pc:sldMk cId="3983033168" sldId="262"/>
            <ac:spMk id="16" creationId="{AD72D4D1-076F-49D3-9889-EFC4F6D7CA66}"/>
          </ac:spMkLst>
        </pc:spChg>
        <pc:spChg chg="add del">
          <ac:chgData name="Roman Mach" userId="1accd5652899985f" providerId="LiveId" clId="{EA973DE3-CB45-4A89-8BCB-57BBB124F172}" dt="2020-03-14T02:44:40.298" v="4537" actId="26606"/>
          <ac:spMkLst>
            <pc:docMk/>
            <pc:sldMk cId="3983033168" sldId="262"/>
            <ac:spMk id="18" creationId="{93BF6371-5335-4AB5-AC97-C134E66794E9}"/>
          </ac:spMkLst>
        </pc:spChg>
        <pc:spChg chg="add del">
          <ac:chgData name="Roman Mach" userId="1accd5652899985f" providerId="LiveId" clId="{EA973DE3-CB45-4A89-8BCB-57BBB124F172}" dt="2020-03-14T03:16:08.414" v="4935" actId="26606"/>
          <ac:spMkLst>
            <pc:docMk/>
            <pc:sldMk cId="3983033168" sldId="262"/>
            <ac:spMk id="23" creationId="{7515D20E-1AB7-4E74-9236-2B72B63D60B6}"/>
          </ac:spMkLst>
        </pc:spChg>
        <pc:spChg chg="add del">
          <ac:chgData name="Roman Mach" userId="1accd5652899985f" providerId="LiveId" clId="{EA973DE3-CB45-4A89-8BCB-57BBB124F172}" dt="2020-03-14T02:44:40.282" v="4536" actId="26606"/>
          <ac:spMkLst>
            <pc:docMk/>
            <pc:sldMk cId="3983033168" sldId="262"/>
            <ac:spMk id="26" creationId="{C5E6CFF1-2F42-4E10-9A97-F116F46F53FE}"/>
          </ac:spMkLst>
        </pc:spChg>
        <pc:spChg chg="add del">
          <ac:chgData name="Roman Mach" userId="1accd5652899985f" providerId="LiveId" clId="{EA973DE3-CB45-4A89-8BCB-57BBB124F172}" dt="2020-03-14T03:16:08.414" v="4935" actId="26606"/>
          <ac:spMkLst>
            <pc:docMk/>
            <pc:sldMk cId="3983033168" sldId="262"/>
            <ac:spMk id="30" creationId="{3873B707-463F-40B0-8227-E8CC6C67EB25}"/>
          </ac:spMkLst>
        </pc:spChg>
        <pc:spChg chg="add del">
          <ac:chgData name="Roman Mach" userId="1accd5652899985f" providerId="LiveId" clId="{EA973DE3-CB45-4A89-8BCB-57BBB124F172}" dt="2020-03-14T03:16:08.414" v="4935" actId="26606"/>
          <ac:spMkLst>
            <pc:docMk/>
            <pc:sldMk cId="3983033168" sldId="262"/>
            <ac:spMk id="32" creationId="{19C9EAEA-39D0-4B0E-A0EB-51E7B26740B1}"/>
          </ac:spMkLst>
        </pc:spChg>
        <pc:spChg chg="add mod">
          <ac:chgData name="Roman Mach" userId="1accd5652899985f" providerId="LiveId" clId="{EA973DE3-CB45-4A89-8BCB-57BBB124F172}" dt="2020-03-14T03:38:26.713" v="5106" actId="20577"/>
          <ac:spMkLst>
            <pc:docMk/>
            <pc:sldMk cId="3983033168" sldId="262"/>
            <ac:spMk id="34" creationId="{93BF6371-5335-4AB5-AC97-C134E66794E9}"/>
          </ac:spMkLst>
        </pc:spChg>
        <pc:spChg chg="add">
          <ac:chgData name="Roman Mach" userId="1accd5652899985f" providerId="LiveId" clId="{EA973DE3-CB45-4A89-8BCB-57BBB124F172}" dt="2020-03-14T03:16:08.414" v="4935" actId="26606"/>
          <ac:spMkLst>
            <pc:docMk/>
            <pc:sldMk cId="3983033168" sldId="262"/>
            <ac:spMk id="39" creationId="{201CC55D-ED54-4C5C-95E6-10947BD1103B}"/>
          </ac:spMkLst>
        </pc:spChg>
        <pc:spChg chg="add">
          <ac:chgData name="Roman Mach" userId="1accd5652899985f" providerId="LiveId" clId="{EA973DE3-CB45-4A89-8BCB-57BBB124F172}" dt="2020-03-14T03:16:08.414" v="4935" actId="26606"/>
          <ac:spMkLst>
            <pc:docMk/>
            <pc:sldMk cId="3983033168" sldId="262"/>
            <ac:spMk id="45" creationId="{3873B707-463F-40B0-8227-E8CC6C67EB25}"/>
          </ac:spMkLst>
        </pc:spChg>
        <pc:spChg chg="add">
          <ac:chgData name="Roman Mach" userId="1accd5652899985f" providerId="LiveId" clId="{EA973DE3-CB45-4A89-8BCB-57BBB124F172}" dt="2020-03-14T03:16:08.414" v="4935" actId="26606"/>
          <ac:spMkLst>
            <pc:docMk/>
            <pc:sldMk cId="3983033168" sldId="262"/>
            <ac:spMk id="47" creationId="{C13237C8-E62C-4F0D-A318-BD6FB6C2D138}"/>
          </ac:spMkLst>
        </pc:spChg>
        <pc:spChg chg="add">
          <ac:chgData name="Roman Mach" userId="1accd5652899985f" providerId="LiveId" clId="{EA973DE3-CB45-4A89-8BCB-57BBB124F172}" dt="2020-03-14T03:16:08.414" v="4935" actId="26606"/>
          <ac:spMkLst>
            <pc:docMk/>
            <pc:sldMk cId="3983033168" sldId="262"/>
            <ac:spMk id="49" creationId="{19C9EAEA-39D0-4B0E-A0EB-51E7B26740B1}"/>
          </ac:spMkLst>
        </pc:spChg>
        <pc:grpChg chg="add del">
          <ac:chgData name="Roman Mach" userId="1accd5652899985f" providerId="LiveId" clId="{EA973DE3-CB45-4A89-8BCB-57BBB124F172}" dt="2020-03-14T03:16:08.414" v="4935" actId="26606"/>
          <ac:grpSpMkLst>
            <pc:docMk/>
            <pc:sldMk cId="3983033168" sldId="262"/>
            <ac:grpSpMk id="25" creationId="{032D8612-31EB-44CF-A1D0-14FD4C705424}"/>
          </ac:grpSpMkLst>
        </pc:grpChg>
        <pc:grpChg chg="add">
          <ac:chgData name="Roman Mach" userId="1accd5652899985f" providerId="LiveId" clId="{EA973DE3-CB45-4A89-8BCB-57BBB124F172}" dt="2020-03-14T03:16:08.414" v="4935" actId="26606"/>
          <ac:grpSpMkLst>
            <pc:docMk/>
            <pc:sldMk cId="3983033168" sldId="262"/>
            <ac:grpSpMk id="41" creationId="{1DE889C7-FAD6-4397-98E2-05D503484459}"/>
          </ac:grpSpMkLst>
        </pc:grpChg>
        <pc:graphicFrameChg chg="add del">
          <ac:chgData name="Roman Mach" userId="1accd5652899985f" providerId="LiveId" clId="{EA973DE3-CB45-4A89-8BCB-57BBB124F172}" dt="2020-03-14T02:38:51.672" v="4434" actId="26606"/>
          <ac:graphicFrameMkLst>
            <pc:docMk/>
            <pc:sldMk cId="3983033168" sldId="262"/>
            <ac:graphicFrameMk id="14" creationId="{DAD13744-3F14-4585-85FE-D2B94B9C46EF}"/>
          </ac:graphicFrameMkLst>
        </pc:graphicFrameChg>
        <pc:graphicFrameChg chg="add del">
          <ac:chgData name="Roman Mach" userId="1accd5652899985f" providerId="LiveId" clId="{EA973DE3-CB45-4A89-8BCB-57BBB124F172}" dt="2020-03-14T02:44:40.282" v="4536" actId="26606"/>
          <ac:graphicFrameMkLst>
            <pc:docMk/>
            <pc:sldMk cId="3983033168" sldId="262"/>
            <ac:graphicFrameMk id="20" creationId="{A3B12C20-FC92-4B8C-8B45-B37D7E3B2290}"/>
          </ac:graphicFrameMkLst>
        </pc:graphicFrameChg>
        <pc:picChg chg="add del">
          <ac:chgData name="Roman Mach" userId="1accd5652899985f" providerId="LiveId" clId="{EA973DE3-CB45-4A89-8BCB-57BBB124F172}" dt="2020-03-14T02:38:51.672" v="4434" actId="26606"/>
          <ac:picMkLst>
            <pc:docMk/>
            <pc:sldMk cId="3983033168" sldId="262"/>
            <ac:picMk id="9" creationId="{830C0294-E690-4319-8A5E-8D66BC8B92CE}"/>
          </ac:picMkLst>
        </pc:picChg>
        <pc:picChg chg="add mod">
          <ac:chgData name="Roman Mach" userId="1accd5652899985f" providerId="LiveId" clId="{EA973DE3-CB45-4A89-8BCB-57BBB124F172}" dt="2020-03-14T03:16:08.414" v="4935" actId="26606"/>
          <ac:picMkLst>
            <pc:docMk/>
            <pc:sldMk cId="3983033168" sldId="262"/>
            <ac:picMk id="15" creationId="{01378C5B-96EF-4221-BED0-E132A978F375}"/>
          </ac:picMkLst>
        </pc:picChg>
        <pc:picChg chg="add del">
          <ac:chgData name="Roman Mach" userId="1accd5652899985f" providerId="LiveId" clId="{EA973DE3-CB45-4A89-8BCB-57BBB124F172}" dt="2020-03-14T02:44:40.282" v="4536" actId="26606"/>
          <ac:picMkLst>
            <pc:docMk/>
            <pc:sldMk cId="3983033168" sldId="262"/>
            <ac:picMk id="22" creationId="{2EC76DB3-C64E-43A0-A639-1A7A5E6C3D3F}"/>
          </ac:picMkLst>
        </pc:picChg>
        <pc:cxnChg chg="add del">
          <ac:chgData name="Roman Mach" userId="1accd5652899985f" providerId="LiveId" clId="{EA973DE3-CB45-4A89-8BCB-57BBB124F172}" dt="2020-03-14T02:38:51.672" v="4434" actId="26606"/>
          <ac:cxnSpMkLst>
            <pc:docMk/>
            <pc:sldMk cId="3983033168" sldId="262"/>
            <ac:cxnSpMk id="13" creationId="{67182200-4859-4C8D-BCBB-55B245C28BA3}"/>
          </ac:cxnSpMkLst>
        </pc:cxnChg>
        <pc:cxnChg chg="add del">
          <ac:chgData name="Roman Mach" userId="1accd5652899985f" providerId="LiveId" clId="{EA973DE3-CB45-4A89-8BCB-57BBB124F172}" dt="2020-03-14T02:44:40.298" v="4537" actId="26606"/>
          <ac:cxnSpMkLst>
            <pc:docMk/>
            <pc:sldMk cId="3983033168" sldId="262"/>
            <ac:cxnSpMk id="17" creationId="{2D72A2C9-F3CA-4216-8BAD-FA4C970C3C4E}"/>
          </ac:cxnSpMkLst>
        </pc:cxnChg>
        <pc:cxnChg chg="add del">
          <ac:chgData name="Roman Mach" userId="1accd5652899985f" providerId="LiveId" clId="{EA973DE3-CB45-4A89-8BCB-57BBB124F172}" dt="2020-03-14T02:44:40.282" v="4536" actId="26606"/>
          <ac:cxnSpMkLst>
            <pc:docMk/>
            <pc:sldMk cId="3983033168" sldId="262"/>
            <ac:cxnSpMk id="28" creationId="{67182200-4859-4C8D-BCBB-55B245C28BA3}"/>
          </ac:cxnSpMkLst>
        </pc:cxnChg>
      </pc:sldChg>
      <pc:sldChg chg="addSp delSp modSp mod setBg modAnim">
        <pc:chgData name="Roman Mach" userId="1accd5652899985f" providerId="LiveId" clId="{EA973DE3-CB45-4A89-8BCB-57BBB124F172}" dt="2020-03-14T03:41:45.132" v="5205" actId="14100"/>
        <pc:sldMkLst>
          <pc:docMk/>
          <pc:sldMk cId="1241901639" sldId="263"/>
        </pc:sldMkLst>
        <pc:spChg chg="mod">
          <ac:chgData name="Roman Mach" userId="1accd5652899985f" providerId="LiveId" clId="{EA973DE3-CB45-4A89-8BCB-57BBB124F172}" dt="2020-03-14T02:47:15.641" v="4561" actId="26606"/>
          <ac:spMkLst>
            <pc:docMk/>
            <pc:sldMk cId="1241901639" sldId="263"/>
            <ac:spMk id="2" creationId="{EB759016-88D3-4565-B0AB-30EFE2220ACC}"/>
          </ac:spMkLst>
        </pc:spChg>
        <pc:spChg chg="mod">
          <ac:chgData name="Roman Mach" userId="1accd5652899985f" providerId="LiveId" clId="{EA973DE3-CB45-4A89-8BCB-57BBB124F172}" dt="2020-03-14T03:41:45.132" v="5205" actId="14100"/>
          <ac:spMkLst>
            <pc:docMk/>
            <pc:sldMk cId="1241901639" sldId="263"/>
            <ac:spMk id="3" creationId="{03D67F5F-6A41-48CF-B1D5-F3AD766D8CB4}"/>
          </ac:spMkLst>
        </pc:spChg>
        <pc:spChg chg="add del">
          <ac:chgData name="Roman Mach" userId="1accd5652899985f" providerId="LiveId" clId="{EA973DE3-CB45-4A89-8BCB-57BBB124F172}" dt="2020-03-14T02:47:07.769" v="4552" actId="26606"/>
          <ac:spMkLst>
            <pc:docMk/>
            <pc:sldMk cId="1241901639" sldId="263"/>
            <ac:spMk id="12" creationId="{835EF3DD-7D43-4A27-8967-A92FD8CC9365}"/>
          </ac:spMkLst>
        </pc:spChg>
        <pc:spChg chg="add del">
          <ac:chgData name="Roman Mach" userId="1accd5652899985f" providerId="LiveId" clId="{EA973DE3-CB45-4A89-8BCB-57BBB124F172}" dt="2020-03-14T02:47:07.769" v="4552" actId="26606"/>
          <ac:spMkLst>
            <pc:docMk/>
            <pc:sldMk cId="1241901639" sldId="263"/>
            <ac:spMk id="13" creationId="{460B0EFB-53ED-4F35-B05D-F658EA021C65}"/>
          </ac:spMkLst>
        </pc:spChg>
        <pc:spChg chg="add del">
          <ac:chgData name="Roman Mach" userId="1accd5652899985f" providerId="LiveId" clId="{EA973DE3-CB45-4A89-8BCB-57BBB124F172}" dt="2020-03-14T02:47:10.268" v="4554" actId="26606"/>
          <ac:spMkLst>
            <pc:docMk/>
            <pc:sldMk cId="1241901639" sldId="263"/>
            <ac:spMk id="14" creationId="{42663BD0-064C-40FC-A331-F49FCA9536AA}"/>
          </ac:spMkLst>
        </pc:spChg>
        <pc:spChg chg="add del">
          <ac:chgData name="Roman Mach" userId="1accd5652899985f" providerId="LiveId" clId="{EA973DE3-CB45-4A89-8BCB-57BBB124F172}" dt="2020-03-14T02:47:10.268" v="4554" actId="26606"/>
          <ac:spMkLst>
            <pc:docMk/>
            <pc:sldMk cId="1241901639" sldId="263"/>
            <ac:spMk id="15" creationId="{79477870-C64A-4E35-8F2F-05B7114F3C74}"/>
          </ac:spMkLst>
        </pc:spChg>
        <pc:spChg chg="add del">
          <ac:chgData name="Roman Mach" userId="1accd5652899985f" providerId="LiveId" clId="{EA973DE3-CB45-4A89-8BCB-57BBB124F172}" dt="2020-03-14T02:47:10.268" v="4554" actId="26606"/>
          <ac:spMkLst>
            <pc:docMk/>
            <pc:sldMk cId="1241901639" sldId="263"/>
            <ac:spMk id="16" creationId="{8AEA628B-C8FF-4D0B-B111-F101F580B15D}"/>
          </ac:spMkLst>
        </pc:spChg>
        <pc:spChg chg="add del">
          <ac:chgData name="Roman Mach" userId="1accd5652899985f" providerId="LiveId" clId="{EA973DE3-CB45-4A89-8BCB-57BBB124F172}" dt="2020-03-14T02:47:11.755" v="4556" actId="26606"/>
          <ac:spMkLst>
            <pc:docMk/>
            <pc:sldMk cId="1241901639" sldId="263"/>
            <ac:spMk id="17" creationId="{D5B0017B-2ECA-49AF-B397-DC140825DF8D}"/>
          </ac:spMkLst>
        </pc:spChg>
        <pc:spChg chg="add del">
          <ac:chgData name="Roman Mach" userId="1accd5652899985f" providerId="LiveId" clId="{EA973DE3-CB45-4A89-8BCB-57BBB124F172}" dt="2020-03-14T02:47:11.755" v="4556" actId="26606"/>
          <ac:spMkLst>
            <pc:docMk/>
            <pc:sldMk cId="1241901639" sldId="263"/>
            <ac:spMk id="18" creationId="{B0B8DCBA-FEED-46EF-A140-35B904015B49}"/>
          </ac:spMkLst>
        </pc:spChg>
        <pc:spChg chg="add del">
          <ac:chgData name="Roman Mach" userId="1accd5652899985f" providerId="LiveId" clId="{EA973DE3-CB45-4A89-8BCB-57BBB124F172}" dt="2020-03-14T02:47:13.099" v="4558" actId="26606"/>
          <ac:spMkLst>
            <pc:docMk/>
            <pc:sldMk cId="1241901639" sldId="263"/>
            <ac:spMk id="25" creationId="{C5E6CFF1-2F42-4E10-9A97-F116F46F53FE}"/>
          </ac:spMkLst>
        </pc:spChg>
        <pc:spChg chg="add">
          <ac:chgData name="Roman Mach" userId="1accd5652899985f" providerId="LiveId" clId="{EA973DE3-CB45-4A89-8BCB-57BBB124F172}" dt="2020-03-14T02:47:15.641" v="4561" actId="26606"/>
          <ac:spMkLst>
            <pc:docMk/>
            <pc:sldMk cId="1241901639" sldId="263"/>
            <ac:spMk id="30" creationId="{460B0EFB-53ED-4F35-B05D-F658EA021C65}"/>
          </ac:spMkLst>
        </pc:spChg>
        <pc:spChg chg="add">
          <ac:chgData name="Roman Mach" userId="1accd5652899985f" providerId="LiveId" clId="{EA973DE3-CB45-4A89-8BCB-57BBB124F172}" dt="2020-03-14T02:47:15.641" v="4561" actId="26606"/>
          <ac:spMkLst>
            <pc:docMk/>
            <pc:sldMk cId="1241901639" sldId="263"/>
            <ac:spMk id="31" creationId="{835EF3DD-7D43-4A27-8967-A92FD8CC9365}"/>
          </ac:spMkLst>
        </pc:spChg>
        <pc:grpChg chg="add del">
          <ac:chgData name="Roman Mach" userId="1accd5652899985f" providerId="LiveId" clId="{EA973DE3-CB45-4A89-8BCB-57BBB124F172}" dt="2020-03-14T02:47:11.755" v="4556" actId="26606"/>
          <ac:grpSpMkLst>
            <pc:docMk/>
            <pc:sldMk cId="1241901639" sldId="263"/>
            <ac:grpSpMk id="20" creationId="{AE1C45F0-260A-458C-96ED-C1F6D2151219}"/>
          </ac:grpSpMkLst>
        </pc:grpChg>
        <pc:picChg chg="add del mod ord">
          <ac:chgData name="Roman Mach" userId="1accd5652899985f" providerId="LiveId" clId="{EA973DE3-CB45-4A89-8BCB-57BBB124F172}" dt="2020-03-14T02:48:04.061" v="4566" actId="478"/>
          <ac:picMkLst>
            <pc:docMk/>
            <pc:sldMk cId="1241901639" sldId="263"/>
            <ac:picMk id="5" creationId="{6A49E780-8859-44BA-9E29-79A9EE456A3A}"/>
          </ac:picMkLst>
        </pc:picChg>
        <pc:cxnChg chg="add del">
          <ac:chgData name="Roman Mach" userId="1accd5652899985f" providerId="LiveId" clId="{EA973DE3-CB45-4A89-8BCB-57BBB124F172}" dt="2020-03-14T02:46:55.747" v="4550" actId="26606"/>
          <ac:cxnSpMkLst>
            <pc:docMk/>
            <pc:sldMk cId="1241901639" sldId="263"/>
            <ac:cxnSpMk id="10" creationId="{A7F400EE-A8A5-48AF-B4D6-291B52C6F0B0}"/>
          </ac:cxnSpMkLst>
        </pc:cxnChg>
        <pc:cxnChg chg="add del">
          <ac:chgData name="Roman Mach" userId="1accd5652899985f" providerId="LiveId" clId="{EA973DE3-CB45-4A89-8BCB-57BBB124F172}" dt="2020-03-14T02:47:11.755" v="4556" actId="26606"/>
          <ac:cxnSpMkLst>
            <pc:docMk/>
            <pc:sldMk cId="1241901639" sldId="263"/>
            <ac:cxnSpMk id="19" creationId="{6CF1BAF6-AD41-4082-B212-8A1F9A2E8779}"/>
          </ac:cxnSpMkLst>
        </pc:cxnChg>
        <pc:cxnChg chg="add del">
          <ac:chgData name="Roman Mach" userId="1accd5652899985f" providerId="LiveId" clId="{EA973DE3-CB45-4A89-8BCB-57BBB124F172}" dt="2020-03-14T02:47:13.099" v="4558" actId="26606"/>
          <ac:cxnSpMkLst>
            <pc:docMk/>
            <pc:sldMk cId="1241901639" sldId="263"/>
            <ac:cxnSpMk id="26" creationId="{67182200-4859-4C8D-BCBB-55B245C28BA3}"/>
          </ac:cxnSpMkLst>
        </pc:cxnChg>
        <pc:cxnChg chg="add del">
          <ac:chgData name="Roman Mach" userId="1accd5652899985f" providerId="LiveId" clId="{EA973DE3-CB45-4A89-8BCB-57BBB124F172}" dt="2020-03-14T02:47:15.630" v="4560" actId="26606"/>
          <ac:cxnSpMkLst>
            <pc:docMk/>
            <pc:sldMk cId="1241901639" sldId="263"/>
            <ac:cxnSpMk id="28" creationId="{A7F400EE-A8A5-48AF-B4D6-291B52C6F0B0}"/>
          </ac:cxnSpMkLst>
        </pc:cxnChg>
      </pc:sldChg>
      <pc:sldChg chg="addSp modSp mod ord setBg modAnim">
        <pc:chgData name="Roman Mach" userId="1accd5652899985f" providerId="LiveId" clId="{EA973DE3-CB45-4A89-8BCB-57BBB124F172}" dt="2020-03-14T03:26:45.276" v="4983" actId="403"/>
        <pc:sldMkLst>
          <pc:docMk/>
          <pc:sldMk cId="1324643605" sldId="264"/>
        </pc:sldMkLst>
        <pc:spChg chg="mod">
          <ac:chgData name="Roman Mach" userId="1accd5652899985f" providerId="LiveId" clId="{EA973DE3-CB45-4A89-8BCB-57BBB124F172}" dt="2020-03-14T02:39:10.413" v="4437" actId="26606"/>
          <ac:spMkLst>
            <pc:docMk/>
            <pc:sldMk cId="1324643605" sldId="264"/>
            <ac:spMk id="2" creationId="{58B9E1D0-8DF3-4257-AA91-842D8C3D63A6}"/>
          </ac:spMkLst>
        </pc:spChg>
        <pc:spChg chg="mod">
          <ac:chgData name="Roman Mach" userId="1accd5652899985f" providerId="LiveId" clId="{EA973DE3-CB45-4A89-8BCB-57BBB124F172}" dt="2020-03-14T03:26:45.276" v="4983" actId="403"/>
          <ac:spMkLst>
            <pc:docMk/>
            <pc:sldMk cId="1324643605" sldId="264"/>
            <ac:spMk id="3" creationId="{3390889B-6536-4A58-964D-43A989AE7D27}"/>
          </ac:spMkLst>
        </pc:spChg>
        <pc:spChg chg="add">
          <ac:chgData name="Roman Mach" userId="1accd5652899985f" providerId="LiveId" clId="{EA973DE3-CB45-4A89-8BCB-57BBB124F172}" dt="2020-03-14T02:39:10.413" v="4437" actId="26606"/>
          <ac:spMkLst>
            <pc:docMk/>
            <pc:sldMk cId="1324643605" sldId="264"/>
            <ac:spMk id="8" creationId="{8D70B121-56F4-4848-B38B-182089D909FA}"/>
          </ac:spMkLst>
        </pc:spChg>
        <pc:cxnChg chg="add">
          <ac:chgData name="Roman Mach" userId="1accd5652899985f" providerId="LiveId" clId="{EA973DE3-CB45-4A89-8BCB-57BBB124F172}" dt="2020-03-14T02:39:10.413" v="4437" actId="26606"/>
          <ac:cxnSpMkLst>
            <pc:docMk/>
            <pc:sldMk cId="1324643605" sldId="264"/>
            <ac:cxnSpMk id="10" creationId="{2D72A2C9-F3CA-4216-8BAD-FA4C970C3C4E}"/>
          </ac:cxnSpMkLst>
        </pc:cxnChg>
      </pc:sldChg>
      <pc:sldChg chg="addSp modSp mod setBg modAnim">
        <pc:chgData name="Roman Mach" userId="1accd5652899985f" providerId="LiveId" clId="{EA973DE3-CB45-4A89-8BCB-57BBB124F172}" dt="2020-03-14T03:36:02.333" v="5047" actId="403"/>
        <pc:sldMkLst>
          <pc:docMk/>
          <pc:sldMk cId="903708322" sldId="265"/>
        </pc:sldMkLst>
        <pc:spChg chg="mod">
          <ac:chgData name="Roman Mach" userId="1accd5652899985f" providerId="LiveId" clId="{EA973DE3-CB45-4A89-8BCB-57BBB124F172}" dt="2020-03-14T02:39:03.180" v="4436" actId="26606"/>
          <ac:spMkLst>
            <pc:docMk/>
            <pc:sldMk cId="903708322" sldId="265"/>
            <ac:spMk id="2" creationId="{FBA426D5-BA14-4A29-9268-BB17BDAB25E2}"/>
          </ac:spMkLst>
        </pc:spChg>
        <pc:spChg chg="mod">
          <ac:chgData name="Roman Mach" userId="1accd5652899985f" providerId="LiveId" clId="{EA973DE3-CB45-4A89-8BCB-57BBB124F172}" dt="2020-03-14T03:36:02.333" v="5047" actId="403"/>
          <ac:spMkLst>
            <pc:docMk/>
            <pc:sldMk cId="903708322" sldId="265"/>
            <ac:spMk id="3" creationId="{DC92296E-1B86-4665-8522-8C1C276C9322}"/>
          </ac:spMkLst>
        </pc:spChg>
        <pc:spChg chg="add">
          <ac:chgData name="Roman Mach" userId="1accd5652899985f" providerId="LiveId" clId="{EA973DE3-CB45-4A89-8BCB-57BBB124F172}" dt="2020-03-14T02:39:03.180" v="4436" actId="26606"/>
          <ac:spMkLst>
            <pc:docMk/>
            <pc:sldMk cId="903708322" sldId="265"/>
            <ac:spMk id="8" creationId="{8D70B121-56F4-4848-B38B-182089D909FA}"/>
          </ac:spMkLst>
        </pc:spChg>
        <pc:cxnChg chg="add">
          <ac:chgData name="Roman Mach" userId="1accd5652899985f" providerId="LiveId" clId="{EA973DE3-CB45-4A89-8BCB-57BBB124F172}" dt="2020-03-14T02:39:03.180" v="4436" actId="26606"/>
          <ac:cxnSpMkLst>
            <pc:docMk/>
            <pc:sldMk cId="903708322" sldId="265"/>
            <ac:cxnSpMk id="10" creationId="{2D72A2C9-F3CA-4216-8BAD-FA4C970C3C4E}"/>
          </ac:cxnSpMkLst>
        </pc:cxnChg>
      </pc:sldChg>
      <pc:sldChg chg="addSp delSp modSp mod setBg">
        <pc:chgData name="Roman Mach" userId="1accd5652899985f" providerId="LiveId" clId="{EA973DE3-CB45-4A89-8BCB-57BBB124F172}" dt="2020-03-14T03:31:01.320" v="5008" actId="207"/>
        <pc:sldMkLst>
          <pc:docMk/>
          <pc:sldMk cId="3421033091" sldId="266"/>
        </pc:sldMkLst>
        <pc:spChg chg="mod">
          <ac:chgData name="Roman Mach" userId="1accd5652899985f" providerId="LiveId" clId="{EA973DE3-CB45-4A89-8BCB-57BBB124F172}" dt="2020-03-14T03:08:43.443" v="4835" actId="26606"/>
          <ac:spMkLst>
            <pc:docMk/>
            <pc:sldMk cId="3421033091" sldId="266"/>
            <ac:spMk id="2" creationId="{6F40964F-C474-43B3-8F67-195A35E290C7}"/>
          </ac:spMkLst>
        </pc:spChg>
        <pc:spChg chg="add del">
          <ac:chgData name="Roman Mach" userId="1accd5652899985f" providerId="LiveId" clId="{EA973DE3-CB45-4A89-8BCB-57BBB124F172}" dt="2020-03-14T03:08:43.443" v="4835" actId="26606"/>
          <ac:spMkLst>
            <pc:docMk/>
            <pc:sldMk cId="3421033091" sldId="266"/>
            <ac:spMk id="3" creationId="{DCBF7EEC-211A-4756-BA95-B4F046ED027E}"/>
          </ac:spMkLst>
        </pc:spChg>
        <pc:spChg chg="add">
          <ac:chgData name="Roman Mach" userId="1accd5652899985f" providerId="LiveId" clId="{EA973DE3-CB45-4A89-8BCB-57BBB124F172}" dt="2020-03-14T03:08:43.443" v="4835" actId="26606"/>
          <ac:spMkLst>
            <pc:docMk/>
            <pc:sldMk cId="3421033091" sldId="266"/>
            <ac:spMk id="8" creationId="{2029D5AD-8348-4446-B191-6A9B6FE03F21}"/>
          </ac:spMkLst>
        </pc:spChg>
        <pc:spChg chg="add">
          <ac:chgData name="Roman Mach" userId="1accd5652899985f" providerId="LiveId" clId="{EA973DE3-CB45-4A89-8BCB-57BBB124F172}" dt="2020-03-14T03:08:43.443" v="4835" actId="26606"/>
          <ac:spMkLst>
            <pc:docMk/>
            <pc:sldMk cId="3421033091" sldId="266"/>
            <ac:spMk id="10" creationId="{A3F395A2-2B64-4749-BD93-2F159C7E1FB5}"/>
          </ac:spMkLst>
        </pc:spChg>
        <pc:spChg chg="add del">
          <ac:chgData name="Roman Mach" userId="1accd5652899985f" providerId="LiveId" clId="{EA973DE3-CB45-4A89-8BCB-57BBB124F172}" dt="2020-03-14T03:08:43.427" v="4834" actId="26606"/>
          <ac:spMkLst>
            <pc:docMk/>
            <pc:sldMk cId="3421033091" sldId="266"/>
            <ac:spMk id="11" creationId="{C5E6CFF1-2F42-4E10-9A97-F116F46F53FE}"/>
          </ac:spMkLst>
        </pc:spChg>
        <pc:spChg chg="add">
          <ac:chgData name="Roman Mach" userId="1accd5652899985f" providerId="LiveId" clId="{EA973DE3-CB45-4A89-8BCB-57BBB124F172}" dt="2020-03-14T03:08:43.443" v="4835" actId="26606"/>
          <ac:spMkLst>
            <pc:docMk/>
            <pc:sldMk cId="3421033091" sldId="266"/>
            <ac:spMk id="12" creationId="{5CF0135B-EAB8-4CA0-896C-2D897ECD28BC}"/>
          </ac:spMkLst>
        </pc:spChg>
        <pc:spChg chg="add">
          <ac:chgData name="Roman Mach" userId="1accd5652899985f" providerId="LiveId" clId="{EA973DE3-CB45-4A89-8BCB-57BBB124F172}" dt="2020-03-14T03:08:43.443" v="4835" actId="26606"/>
          <ac:spMkLst>
            <pc:docMk/>
            <pc:sldMk cId="3421033091" sldId="266"/>
            <ac:spMk id="14" creationId="{92C3387C-D24F-4737-8A37-1DC5CFF09CFA}"/>
          </ac:spMkLst>
        </pc:spChg>
        <pc:spChg chg="add mod">
          <ac:chgData name="Roman Mach" userId="1accd5652899985f" providerId="LiveId" clId="{EA973DE3-CB45-4A89-8BCB-57BBB124F172}" dt="2020-03-14T03:31:01.320" v="5008" actId="207"/>
          <ac:spMkLst>
            <pc:docMk/>
            <pc:sldMk cId="3421033091" sldId="266"/>
            <ac:spMk id="15" creationId="{DCBF7EEC-211A-4756-BA95-B4F046ED027E}"/>
          </ac:spMkLst>
        </pc:spChg>
        <pc:graphicFrameChg chg="add del">
          <ac:chgData name="Roman Mach" userId="1accd5652899985f" providerId="LiveId" clId="{EA973DE3-CB45-4A89-8BCB-57BBB124F172}" dt="2020-03-14T03:08:43.427" v="4834" actId="26606"/>
          <ac:graphicFrameMkLst>
            <pc:docMk/>
            <pc:sldMk cId="3421033091" sldId="266"/>
            <ac:graphicFrameMk id="5" creationId="{4A48C8C1-A675-4AD7-8ED8-8383A5922303}"/>
          </ac:graphicFrameMkLst>
        </pc:graphicFrameChg>
        <pc:picChg chg="add del">
          <ac:chgData name="Roman Mach" userId="1accd5652899985f" providerId="LiveId" clId="{EA973DE3-CB45-4A89-8BCB-57BBB124F172}" dt="2020-03-14T03:08:43.427" v="4834" actId="26606"/>
          <ac:picMkLst>
            <pc:docMk/>
            <pc:sldMk cId="3421033091" sldId="266"/>
            <ac:picMk id="7" creationId="{E8B48824-6BD5-44C7-8D14-112ACA283EF9}"/>
          </ac:picMkLst>
        </pc:picChg>
        <pc:cxnChg chg="add del">
          <ac:chgData name="Roman Mach" userId="1accd5652899985f" providerId="LiveId" clId="{EA973DE3-CB45-4A89-8BCB-57BBB124F172}" dt="2020-03-14T03:08:43.427" v="4834" actId="26606"/>
          <ac:cxnSpMkLst>
            <pc:docMk/>
            <pc:sldMk cId="3421033091" sldId="266"/>
            <ac:cxnSpMk id="13" creationId="{67182200-4859-4C8D-BCBB-55B245C28BA3}"/>
          </ac:cxnSpMkLst>
        </pc:cxnChg>
      </pc:sldChg>
      <pc:sldChg chg="addSp delSp modSp mod setBg modAnim">
        <pc:chgData name="Roman Mach" userId="1accd5652899985f" providerId="LiveId" clId="{EA973DE3-CB45-4A89-8BCB-57BBB124F172}" dt="2020-03-14T03:33:39.384" v="5042" actId="14100"/>
        <pc:sldMkLst>
          <pc:docMk/>
          <pc:sldMk cId="2302943285" sldId="267"/>
        </pc:sldMkLst>
        <pc:spChg chg="mod">
          <ac:chgData name="Roman Mach" userId="1accd5652899985f" providerId="LiveId" clId="{EA973DE3-CB45-4A89-8BCB-57BBB124F172}" dt="2020-03-14T02:55:55.406" v="4786" actId="26606"/>
          <ac:spMkLst>
            <pc:docMk/>
            <pc:sldMk cId="2302943285" sldId="267"/>
            <ac:spMk id="2" creationId="{6689E1CC-1849-4D00-A68A-EB4671C22257}"/>
          </ac:spMkLst>
        </pc:spChg>
        <pc:spChg chg="mod ord">
          <ac:chgData name="Roman Mach" userId="1accd5652899985f" providerId="LiveId" clId="{EA973DE3-CB45-4A89-8BCB-57BBB124F172}" dt="2020-03-14T03:33:39.384" v="5042" actId="14100"/>
          <ac:spMkLst>
            <pc:docMk/>
            <pc:sldMk cId="2302943285" sldId="267"/>
            <ac:spMk id="3" creationId="{A65E6DD3-A23E-432B-9E7B-CA39D09F672B}"/>
          </ac:spMkLst>
        </pc:spChg>
        <pc:spChg chg="add del">
          <ac:chgData name="Roman Mach" userId="1accd5652899985f" providerId="LiveId" clId="{EA973DE3-CB45-4A89-8BCB-57BBB124F172}" dt="2020-03-14T02:55:55.393" v="4785" actId="26606"/>
          <ac:spMkLst>
            <pc:docMk/>
            <pc:sldMk cId="2302943285" sldId="267"/>
            <ac:spMk id="7" creationId="{C5E6CFF1-2F42-4E10-9A97-F116F46F53FE}"/>
          </ac:spMkLst>
        </pc:spChg>
        <pc:spChg chg="add del">
          <ac:chgData name="Roman Mach" userId="1accd5652899985f" providerId="LiveId" clId="{EA973DE3-CB45-4A89-8BCB-57BBB124F172}" dt="2020-03-14T02:55:21.272" v="4773" actId="26606"/>
          <ac:spMkLst>
            <pc:docMk/>
            <pc:sldMk cId="2302943285" sldId="267"/>
            <ac:spMk id="10" creationId="{D3E17859-C5F0-476F-A082-A4CB8841DB24}"/>
          </ac:spMkLst>
        </pc:spChg>
        <pc:spChg chg="add">
          <ac:chgData name="Roman Mach" userId="1accd5652899985f" providerId="LiveId" clId="{EA973DE3-CB45-4A89-8BCB-57BBB124F172}" dt="2020-03-14T02:55:55.406" v="4786" actId="26606"/>
          <ac:spMkLst>
            <pc:docMk/>
            <pc:sldMk cId="2302943285" sldId="267"/>
            <ac:spMk id="11" creationId="{D3E17859-C5F0-476F-A082-A4CB8841DB24}"/>
          </ac:spMkLst>
        </pc:spChg>
        <pc:spChg chg="add del">
          <ac:chgData name="Roman Mach" userId="1accd5652899985f" providerId="LiveId" clId="{EA973DE3-CB45-4A89-8BCB-57BBB124F172}" dt="2020-03-14T02:55:21.272" v="4773" actId="26606"/>
          <ac:spMkLst>
            <pc:docMk/>
            <pc:sldMk cId="2302943285" sldId="267"/>
            <ac:spMk id="12" creationId="{70BEB1E7-2F88-40BC-B73D-42E5B6F80BFC}"/>
          </ac:spMkLst>
        </pc:spChg>
        <pc:spChg chg="add">
          <ac:chgData name="Roman Mach" userId="1accd5652899985f" providerId="LiveId" clId="{EA973DE3-CB45-4A89-8BCB-57BBB124F172}" dt="2020-03-14T02:55:55.406" v="4786" actId="26606"/>
          <ac:spMkLst>
            <pc:docMk/>
            <pc:sldMk cId="2302943285" sldId="267"/>
            <ac:spMk id="13" creationId="{70BEB1E7-2F88-40BC-B73D-42E5B6F80BFC}"/>
          </ac:spMkLst>
        </pc:spChg>
        <pc:spChg chg="add del">
          <ac:chgData name="Roman Mach" userId="1accd5652899985f" providerId="LiveId" clId="{EA973DE3-CB45-4A89-8BCB-57BBB124F172}" dt="2020-03-14T02:55:21.272" v="4773" actId="26606"/>
          <ac:spMkLst>
            <pc:docMk/>
            <pc:sldMk cId="2302943285" sldId="267"/>
            <ac:spMk id="14" creationId="{A7B99495-F43F-4D80-A44F-2CB4764EB90B}"/>
          </ac:spMkLst>
        </pc:spChg>
        <pc:spChg chg="add">
          <ac:chgData name="Roman Mach" userId="1accd5652899985f" providerId="LiveId" clId="{EA973DE3-CB45-4A89-8BCB-57BBB124F172}" dt="2020-03-14T02:55:55.406" v="4786" actId="26606"/>
          <ac:spMkLst>
            <pc:docMk/>
            <pc:sldMk cId="2302943285" sldId="267"/>
            <ac:spMk id="15" creationId="{A7B99495-F43F-4D80-A44F-2CB4764EB90B}"/>
          </ac:spMkLst>
        </pc:spChg>
        <pc:spChg chg="add del">
          <ac:chgData name="Roman Mach" userId="1accd5652899985f" providerId="LiveId" clId="{EA973DE3-CB45-4A89-8BCB-57BBB124F172}" dt="2020-03-14T02:55:25.461" v="4775" actId="26606"/>
          <ac:spMkLst>
            <pc:docMk/>
            <pc:sldMk cId="2302943285" sldId="267"/>
            <ac:spMk id="16" creationId="{E45CA849-654C-4173-AD99-B3A2528275F5}"/>
          </ac:spMkLst>
        </pc:spChg>
        <pc:spChg chg="add del">
          <ac:chgData name="Roman Mach" userId="1accd5652899985f" providerId="LiveId" clId="{EA973DE3-CB45-4A89-8BCB-57BBB124F172}" dt="2020-03-14T02:55:25.461" v="4775" actId="26606"/>
          <ac:spMkLst>
            <pc:docMk/>
            <pc:sldMk cId="2302943285" sldId="267"/>
            <ac:spMk id="17" creationId="{3E23A947-2D45-4208-AE2B-64948C87A3EB}"/>
          </ac:spMkLst>
        </pc:spChg>
        <pc:spChg chg="add del">
          <ac:chgData name="Roman Mach" userId="1accd5652899985f" providerId="LiveId" clId="{EA973DE3-CB45-4A89-8BCB-57BBB124F172}" dt="2020-03-14T02:55:25.461" v="4775" actId="26606"/>
          <ac:spMkLst>
            <pc:docMk/>
            <pc:sldMk cId="2302943285" sldId="267"/>
            <ac:spMk id="18" creationId="{E5BBB0F9-6A59-4D02-A9C7-A2D6516684CE}"/>
          </ac:spMkLst>
        </pc:spChg>
        <pc:spChg chg="add del">
          <ac:chgData name="Roman Mach" userId="1accd5652899985f" providerId="LiveId" clId="{EA973DE3-CB45-4A89-8BCB-57BBB124F172}" dt="2020-03-14T02:55:28.162" v="4777" actId="26606"/>
          <ac:spMkLst>
            <pc:docMk/>
            <pc:sldMk cId="2302943285" sldId="267"/>
            <ac:spMk id="20" creationId="{C5E6CFF1-2F42-4E10-9A97-F116F46F53FE}"/>
          </ac:spMkLst>
        </pc:spChg>
        <pc:spChg chg="add del">
          <ac:chgData name="Roman Mach" userId="1accd5652899985f" providerId="LiveId" clId="{EA973DE3-CB45-4A89-8BCB-57BBB124F172}" dt="2020-03-14T02:55:31.438" v="4779" actId="26606"/>
          <ac:spMkLst>
            <pc:docMk/>
            <pc:sldMk cId="2302943285" sldId="267"/>
            <ac:spMk id="23" creationId="{B0792D4F-247E-46FE-85FC-881DEFA41D94}"/>
          </ac:spMkLst>
        </pc:spChg>
        <pc:spChg chg="add del">
          <ac:chgData name="Roman Mach" userId="1accd5652899985f" providerId="LiveId" clId="{EA973DE3-CB45-4A89-8BCB-57BBB124F172}" dt="2020-03-14T02:55:35.099" v="4781" actId="26606"/>
          <ac:spMkLst>
            <pc:docMk/>
            <pc:sldMk cId="2302943285" sldId="267"/>
            <ac:spMk id="26" creationId="{F4C0B10B-D2C4-4A54-AFAD-3D27DF88BB37}"/>
          </ac:spMkLst>
        </pc:spChg>
        <pc:grpChg chg="add del">
          <ac:chgData name="Roman Mach" userId="1accd5652899985f" providerId="LiveId" clId="{EA973DE3-CB45-4A89-8BCB-57BBB124F172}" dt="2020-03-14T02:55:35.099" v="4781" actId="26606"/>
          <ac:grpSpMkLst>
            <pc:docMk/>
            <pc:sldMk cId="2302943285" sldId="267"/>
            <ac:grpSpMk id="27" creationId="{B6BADB90-C74B-40D6-86DC-503F65FCE8DC}"/>
          </ac:grpSpMkLst>
        </pc:grpChg>
        <pc:picChg chg="add mod ord">
          <ac:chgData name="Roman Mach" userId="1accd5652899985f" providerId="LiveId" clId="{EA973DE3-CB45-4A89-8BCB-57BBB124F172}" dt="2020-03-14T02:55:55.406" v="4786" actId="26606"/>
          <ac:picMkLst>
            <pc:docMk/>
            <pc:sldMk cId="2302943285" sldId="267"/>
            <ac:picMk id="5" creationId="{91F13147-5D81-49CE-A301-80F5EEC75623}"/>
          </ac:picMkLst>
        </pc:picChg>
        <pc:cxnChg chg="add del">
          <ac:chgData name="Roman Mach" userId="1accd5652899985f" providerId="LiveId" clId="{EA973DE3-CB45-4A89-8BCB-57BBB124F172}" dt="2020-03-14T02:55:55.393" v="4785" actId="26606"/>
          <ac:cxnSpMkLst>
            <pc:docMk/>
            <pc:sldMk cId="2302943285" sldId="267"/>
            <ac:cxnSpMk id="8" creationId="{67182200-4859-4C8D-BCBB-55B245C28BA3}"/>
          </ac:cxnSpMkLst>
        </pc:cxnChg>
        <pc:cxnChg chg="add del">
          <ac:chgData name="Roman Mach" userId="1accd5652899985f" providerId="LiveId" clId="{EA973DE3-CB45-4A89-8BCB-57BBB124F172}" dt="2020-03-14T02:55:28.162" v="4777" actId="26606"/>
          <ac:cxnSpMkLst>
            <pc:docMk/>
            <pc:sldMk cId="2302943285" sldId="267"/>
            <ac:cxnSpMk id="21" creationId="{67182200-4859-4C8D-BCBB-55B245C28BA3}"/>
          </ac:cxnSpMkLst>
        </pc:cxnChg>
        <pc:cxnChg chg="add del">
          <ac:chgData name="Roman Mach" userId="1accd5652899985f" providerId="LiveId" clId="{EA973DE3-CB45-4A89-8BCB-57BBB124F172}" dt="2020-03-14T02:55:31.438" v="4779" actId="26606"/>
          <ac:cxnSpMkLst>
            <pc:docMk/>
            <pc:sldMk cId="2302943285" sldId="267"/>
            <ac:cxnSpMk id="24" creationId="{749A7284-D010-4ACB-A08A-FC3C3689B5EB}"/>
          </ac:cxnSpMkLst>
        </pc:cxnChg>
      </pc:sldChg>
      <pc:sldChg chg="del modTransition">
        <pc:chgData name="Roman Mach" userId="1accd5652899985f" providerId="LiveId" clId="{EA973DE3-CB45-4A89-8BCB-57BBB124F172}" dt="2020-03-14T03:42:15.145" v="5206" actId="2696"/>
        <pc:sldMkLst>
          <pc:docMk/>
          <pc:sldMk cId="1806884089" sldId="268"/>
        </pc:sldMkLst>
      </pc:sldChg>
      <pc:sldChg chg="addSp delSp modSp mod setBg">
        <pc:chgData name="Roman Mach" userId="1accd5652899985f" providerId="LiveId" clId="{EA973DE3-CB45-4A89-8BCB-57BBB124F172}" dt="2020-03-14T03:09:20.449" v="4850" actId="26606"/>
        <pc:sldMkLst>
          <pc:docMk/>
          <pc:sldMk cId="4126521960" sldId="270"/>
        </pc:sldMkLst>
        <pc:spChg chg="mod">
          <ac:chgData name="Roman Mach" userId="1accd5652899985f" providerId="LiveId" clId="{EA973DE3-CB45-4A89-8BCB-57BBB124F172}" dt="2020-03-14T03:09:20.449" v="4850" actId="26606"/>
          <ac:spMkLst>
            <pc:docMk/>
            <pc:sldMk cId="4126521960" sldId="270"/>
            <ac:spMk id="2" creationId="{D0713075-B2A5-4BF3-B80C-40BDE5D66C59}"/>
          </ac:spMkLst>
        </pc:spChg>
        <pc:spChg chg="add del">
          <ac:chgData name="Roman Mach" userId="1accd5652899985f" providerId="LiveId" clId="{EA973DE3-CB45-4A89-8BCB-57BBB124F172}" dt="2020-03-14T03:08:55.510" v="4837" actId="26606"/>
          <ac:spMkLst>
            <pc:docMk/>
            <pc:sldMk cId="4126521960" sldId="270"/>
            <ac:spMk id="7" creationId="{FFD48BC7-DC40-47DE-87EE-9F4B6ECB9ABB}"/>
          </ac:spMkLst>
        </pc:spChg>
        <pc:spChg chg="add del">
          <ac:chgData name="Roman Mach" userId="1accd5652899985f" providerId="LiveId" clId="{EA973DE3-CB45-4A89-8BCB-57BBB124F172}" dt="2020-03-14T03:08:55.510" v="4837" actId="26606"/>
          <ac:spMkLst>
            <pc:docMk/>
            <pc:sldMk cId="4126521960" sldId="270"/>
            <ac:spMk id="9" creationId="{E502BBC7-2C76-46F3-BC24-5985BC13DB88}"/>
          </ac:spMkLst>
        </pc:spChg>
        <pc:spChg chg="add del">
          <ac:chgData name="Roman Mach" userId="1accd5652899985f" providerId="LiveId" clId="{EA973DE3-CB45-4A89-8BCB-57BBB124F172}" dt="2020-03-14T03:08:55.510" v="4837" actId="26606"/>
          <ac:spMkLst>
            <pc:docMk/>
            <pc:sldMk cId="4126521960" sldId="270"/>
            <ac:spMk id="11" creationId="{C7F28D52-2A5F-4D23-81AE-7CB8B591C7AF}"/>
          </ac:spMkLst>
        </pc:spChg>
        <pc:spChg chg="add del">
          <ac:chgData name="Roman Mach" userId="1accd5652899985f" providerId="LiveId" clId="{EA973DE3-CB45-4A89-8BCB-57BBB124F172}" dt="2020-03-14T03:08:55.510" v="4837" actId="26606"/>
          <ac:spMkLst>
            <pc:docMk/>
            <pc:sldMk cId="4126521960" sldId="270"/>
            <ac:spMk id="13" creationId="{3629484E-3792-4B3D-89AD-7C8A1ED0E0D4}"/>
          </ac:spMkLst>
        </pc:spChg>
        <pc:spChg chg="add del">
          <ac:chgData name="Roman Mach" userId="1accd5652899985f" providerId="LiveId" clId="{EA973DE3-CB45-4A89-8BCB-57BBB124F172}" dt="2020-03-14T03:08:57.934" v="4839" actId="26606"/>
          <ac:spMkLst>
            <pc:docMk/>
            <pc:sldMk cId="4126521960" sldId="270"/>
            <ac:spMk id="15" creationId="{1ACA2EA0-FFD3-42EC-9406-B595015ED96E}"/>
          </ac:spMkLst>
        </pc:spChg>
        <pc:spChg chg="add del">
          <ac:chgData name="Roman Mach" userId="1accd5652899985f" providerId="LiveId" clId="{EA973DE3-CB45-4A89-8BCB-57BBB124F172}" dt="2020-03-14T03:08:57.934" v="4839" actId="26606"/>
          <ac:spMkLst>
            <pc:docMk/>
            <pc:sldMk cId="4126521960" sldId="270"/>
            <ac:spMk id="16" creationId="{D5288BCE-665C-472A-8C43-664BCFA31E43}"/>
          </ac:spMkLst>
        </pc:spChg>
        <pc:spChg chg="add del">
          <ac:chgData name="Roman Mach" userId="1accd5652899985f" providerId="LiveId" clId="{EA973DE3-CB45-4A89-8BCB-57BBB124F172}" dt="2020-03-14T03:08:57.934" v="4839" actId="26606"/>
          <ac:spMkLst>
            <pc:docMk/>
            <pc:sldMk cId="4126521960" sldId="270"/>
            <ac:spMk id="17" creationId="{46C57131-53A7-4C1A-BEA8-25F06A06AD29}"/>
          </ac:spMkLst>
        </pc:spChg>
        <pc:spChg chg="add del">
          <ac:chgData name="Roman Mach" userId="1accd5652899985f" providerId="LiveId" clId="{EA973DE3-CB45-4A89-8BCB-57BBB124F172}" dt="2020-03-14T03:08:59.496" v="4841" actId="26606"/>
          <ac:spMkLst>
            <pc:docMk/>
            <pc:sldMk cId="4126521960" sldId="270"/>
            <ac:spMk id="19" creationId="{46A89C79-8EF3-4AF9-B3D9-59A883F41C83}"/>
          </ac:spMkLst>
        </pc:spChg>
        <pc:spChg chg="add del">
          <ac:chgData name="Roman Mach" userId="1accd5652899985f" providerId="LiveId" clId="{EA973DE3-CB45-4A89-8BCB-57BBB124F172}" dt="2020-03-14T03:08:59.496" v="4841" actId="26606"/>
          <ac:spMkLst>
            <pc:docMk/>
            <pc:sldMk cId="4126521960" sldId="270"/>
            <ac:spMk id="20" creationId="{3001AFEA-2442-4A9F-BA37-8C469F306654}"/>
          </ac:spMkLst>
        </pc:spChg>
        <pc:spChg chg="add del">
          <ac:chgData name="Roman Mach" userId="1accd5652899985f" providerId="LiveId" clId="{EA973DE3-CB45-4A89-8BCB-57BBB124F172}" dt="2020-03-14T03:08:59.496" v="4841" actId="26606"/>
          <ac:spMkLst>
            <pc:docMk/>
            <pc:sldMk cId="4126521960" sldId="270"/>
            <ac:spMk id="21" creationId="{EFE5CE34-4543-42E5-B82C-1F3D12422CDD}"/>
          </ac:spMkLst>
        </pc:spChg>
        <pc:spChg chg="add del">
          <ac:chgData name="Roman Mach" userId="1accd5652899985f" providerId="LiveId" clId="{EA973DE3-CB45-4A89-8BCB-57BBB124F172}" dt="2020-03-14T03:08:59.496" v="4841" actId="26606"/>
          <ac:spMkLst>
            <pc:docMk/>
            <pc:sldMk cId="4126521960" sldId="270"/>
            <ac:spMk id="22" creationId="{755E9CD0-04B0-4A3C-B291-AD913379C713}"/>
          </ac:spMkLst>
        </pc:spChg>
        <pc:spChg chg="add del">
          <ac:chgData name="Roman Mach" userId="1accd5652899985f" providerId="LiveId" clId="{EA973DE3-CB45-4A89-8BCB-57BBB124F172}" dt="2020-03-14T03:08:59.496" v="4841" actId="26606"/>
          <ac:spMkLst>
            <pc:docMk/>
            <pc:sldMk cId="4126521960" sldId="270"/>
            <ac:spMk id="23" creationId="{72AF41FE-63D7-4695-81D2-66D2510E4486}"/>
          </ac:spMkLst>
        </pc:spChg>
        <pc:spChg chg="add del">
          <ac:chgData name="Roman Mach" userId="1accd5652899985f" providerId="LiveId" clId="{EA973DE3-CB45-4A89-8BCB-57BBB124F172}" dt="2020-03-14T03:08:59.496" v="4841" actId="26606"/>
          <ac:spMkLst>
            <pc:docMk/>
            <pc:sldMk cId="4126521960" sldId="270"/>
            <ac:spMk id="24" creationId="{1DD8BF3B-6066-418C-8D1A-75C5E396FC04}"/>
          </ac:spMkLst>
        </pc:spChg>
        <pc:spChg chg="add del">
          <ac:chgData name="Roman Mach" userId="1accd5652899985f" providerId="LiveId" clId="{EA973DE3-CB45-4A89-8BCB-57BBB124F172}" dt="2020-03-14T03:08:59.496" v="4841" actId="26606"/>
          <ac:spMkLst>
            <pc:docMk/>
            <pc:sldMk cId="4126521960" sldId="270"/>
            <ac:spMk id="25" creationId="{80BC66F9-7A74-4286-AD22-1174052CC22C}"/>
          </ac:spMkLst>
        </pc:spChg>
        <pc:spChg chg="add del">
          <ac:chgData name="Roman Mach" userId="1accd5652899985f" providerId="LiveId" clId="{EA973DE3-CB45-4A89-8BCB-57BBB124F172}" dt="2020-03-14T03:08:59.496" v="4841" actId="26606"/>
          <ac:spMkLst>
            <pc:docMk/>
            <pc:sldMk cId="4126521960" sldId="270"/>
            <ac:spMk id="26" creationId="{D8142CC3-2B5C-48E6-9DF0-6C8ACBAF23EF}"/>
          </ac:spMkLst>
        </pc:spChg>
        <pc:spChg chg="add del">
          <ac:chgData name="Roman Mach" userId="1accd5652899985f" providerId="LiveId" clId="{EA973DE3-CB45-4A89-8BCB-57BBB124F172}" dt="2020-03-14T03:09:01.216" v="4843" actId="26606"/>
          <ac:spMkLst>
            <pc:docMk/>
            <pc:sldMk cId="4126521960" sldId="270"/>
            <ac:spMk id="29" creationId="{2A8AA5BC-4F7A-4226-8F99-6D824B226A97}"/>
          </ac:spMkLst>
        </pc:spChg>
        <pc:spChg chg="add del">
          <ac:chgData name="Roman Mach" userId="1accd5652899985f" providerId="LiveId" clId="{EA973DE3-CB45-4A89-8BCB-57BBB124F172}" dt="2020-03-14T03:09:01.216" v="4843" actId="26606"/>
          <ac:spMkLst>
            <pc:docMk/>
            <pc:sldMk cId="4126521960" sldId="270"/>
            <ac:spMk id="30" creationId="{3E5445C6-DD42-4979-86FF-03730E8C6DB0}"/>
          </ac:spMkLst>
        </pc:spChg>
        <pc:spChg chg="add del">
          <ac:chgData name="Roman Mach" userId="1accd5652899985f" providerId="LiveId" clId="{EA973DE3-CB45-4A89-8BCB-57BBB124F172}" dt="2020-03-14T03:09:08.366" v="4845" actId="26606"/>
          <ac:spMkLst>
            <pc:docMk/>
            <pc:sldMk cId="4126521960" sldId="270"/>
            <ac:spMk id="33" creationId="{FFD48BC7-DC40-47DE-87EE-9F4B6ECB9ABB}"/>
          </ac:spMkLst>
        </pc:spChg>
        <pc:spChg chg="add del">
          <ac:chgData name="Roman Mach" userId="1accd5652899985f" providerId="LiveId" clId="{EA973DE3-CB45-4A89-8BCB-57BBB124F172}" dt="2020-03-14T03:09:08.366" v="4845" actId="26606"/>
          <ac:spMkLst>
            <pc:docMk/>
            <pc:sldMk cId="4126521960" sldId="270"/>
            <ac:spMk id="34" creationId="{E502BBC7-2C76-46F3-BC24-5985BC13DB88}"/>
          </ac:spMkLst>
        </pc:spChg>
        <pc:spChg chg="add del">
          <ac:chgData name="Roman Mach" userId="1accd5652899985f" providerId="LiveId" clId="{EA973DE3-CB45-4A89-8BCB-57BBB124F172}" dt="2020-03-14T03:09:08.366" v="4845" actId="26606"/>
          <ac:spMkLst>
            <pc:docMk/>
            <pc:sldMk cId="4126521960" sldId="270"/>
            <ac:spMk id="35" creationId="{C7F28D52-2A5F-4D23-81AE-7CB8B591C7AF}"/>
          </ac:spMkLst>
        </pc:spChg>
        <pc:spChg chg="add del">
          <ac:chgData name="Roman Mach" userId="1accd5652899985f" providerId="LiveId" clId="{EA973DE3-CB45-4A89-8BCB-57BBB124F172}" dt="2020-03-14T03:09:08.366" v="4845" actId="26606"/>
          <ac:spMkLst>
            <pc:docMk/>
            <pc:sldMk cId="4126521960" sldId="270"/>
            <ac:spMk id="36" creationId="{3629484E-3792-4B3D-89AD-7C8A1ED0E0D4}"/>
          </ac:spMkLst>
        </pc:spChg>
        <pc:spChg chg="add del">
          <ac:chgData name="Roman Mach" userId="1accd5652899985f" providerId="LiveId" clId="{EA973DE3-CB45-4A89-8BCB-57BBB124F172}" dt="2020-03-14T03:09:10.672" v="4847" actId="26606"/>
          <ac:spMkLst>
            <pc:docMk/>
            <pc:sldMk cId="4126521960" sldId="270"/>
            <ac:spMk id="38" creationId="{1ACA2EA0-FFD3-42EC-9406-B595015ED96E}"/>
          </ac:spMkLst>
        </pc:spChg>
        <pc:spChg chg="add del">
          <ac:chgData name="Roman Mach" userId="1accd5652899985f" providerId="LiveId" clId="{EA973DE3-CB45-4A89-8BCB-57BBB124F172}" dt="2020-03-14T03:09:10.672" v="4847" actId="26606"/>
          <ac:spMkLst>
            <pc:docMk/>
            <pc:sldMk cId="4126521960" sldId="270"/>
            <ac:spMk id="39" creationId="{D5288BCE-665C-472A-8C43-664BCFA31E43}"/>
          </ac:spMkLst>
        </pc:spChg>
        <pc:spChg chg="add del">
          <ac:chgData name="Roman Mach" userId="1accd5652899985f" providerId="LiveId" clId="{EA973DE3-CB45-4A89-8BCB-57BBB124F172}" dt="2020-03-14T03:09:10.672" v="4847" actId="26606"/>
          <ac:spMkLst>
            <pc:docMk/>
            <pc:sldMk cId="4126521960" sldId="270"/>
            <ac:spMk id="40" creationId="{46C57131-53A7-4C1A-BEA8-25F06A06AD29}"/>
          </ac:spMkLst>
        </pc:spChg>
        <pc:spChg chg="add del">
          <ac:chgData name="Roman Mach" userId="1accd5652899985f" providerId="LiveId" clId="{EA973DE3-CB45-4A89-8BCB-57BBB124F172}" dt="2020-03-14T03:09:20.421" v="4849" actId="26606"/>
          <ac:spMkLst>
            <pc:docMk/>
            <pc:sldMk cId="4126521960" sldId="270"/>
            <ac:spMk id="42" creationId="{2A8AA5BC-4F7A-4226-8F99-6D824B226A97}"/>
          </ac:spMkLst>
        </pc:spChg>
        <pc:spChg chg="add del">
          <ac:chgData name="Roman Mach" userId="1accd5652899985f" providerId="LiveId" clId="{EA973DE3-CB45-4A89-8BCB-57BBB124F172}" dt="2020-03-14T03:09:20.421" v="4849" actId="26606"/>
          <ac:spMkLst>
            <pc:docMk/>
            <pc:sldMk cId="4126521960" sldId="270"/>
            <ac:spMk id="43" creationId="{3E5445C6-DD42-4979-86FF-03730E8C6DB0}"/>
          </ac:spMkLst>
        </pc:spChg>
        <pc:spChg chg="add">
          <ac:chgData name="Roman Mach" userId="1accd5652899985f" providerId="LiveId" clId="{EA973DE3-CB45-4A89-8BCB-57BBB124F172}" dt="2020-03-14T03:09:20.449" v="4850" actId="26606"/>
          <ac:spMkLst>
            <pc:docMk/>
            <pc:sldMk cId="4126521960" sldId="270"/>
            <ac:spMk id="46" creationId="{FFD48BC7-DC40-47DE-87EE-9F4B6ECB9ABB}"/>
          </ac:spMkLst>
        </pc:spChg>
        <pc:spChg chg="add">
          <ac:chgData name="Roman Mach" userId="1accd5652899985f" providerId="LiveId" clId="{EA973DE3-CB45-4A89-8BCB-57BBB124F172}" dt="2020-03-14T03:09:20.449" v="4850" actId="26606"/>
          <ac:spMkLst>
            <pc:docMk/>
            <pc:sldMk cId="4126521960" sldId="270"/>
            <ac:spMk id="47" creationId="{E502BBC7-2C76-46F3-BC24-5985BC13DB88}"/>
          </ac:spMkLst>
        </pc:spChg>
        <pc:spChg chg="add">
          <ac:chgData name="Roman Mach" userId="1accd5652899985f" providerId="LiveId" clId="{EA973DE3-CB45-4A89-8BCB-57BBB124F172}" dt="2020-03-14T03:09:20.449" v="4850" actId="26606"/>
          <ac:spMkLst>
            <pc:docMk/>
            <pc:sldMk cId="4126521960" sldId="270"/>
            <ac:spMk id="48" creationId="{C7F28D52-2A5F-4D23-81AE-7CB8B591C7AF}"/>
          </ac:spMkLst>
        </pc:spChg>
        <pc:spChg chg="add">
          <ac:chgData name="Roman Mach" userId="1accd5652899985f" providerId="LiveId" clId="{EA973DE3-CB45-4A89-8BCB-57BBB124F172}" dt="2020-03-14T03:09:20.449" v="4850" actId="26606"/>
          <ac:spMkLst>
            <pc:docMk/>
            <pc:sldMk cId="4126521960" sldId="270"/>
            <ac:spMk id="49" creationId="{3629484E-3792-4B3D-89AD-7C8A1ED0E0D4}"/>
          </ac:spMkLst>
        </pc:spChg>
        <pc:cxnChg chg="add del">
          <ac:chgData name="Roman Mach" userId="1accd5652899985f" providerId="LiveId" clId="{EA973DE3-CB45-4A89-8BCB-57BBB124F172}" dt="2020-03-14T03:08:59.496" v="4841" actId="26606"/>
          <ac:cxnSpMkLst>
            <pc:docMk/>
            <pc:sldMk cId="4126521960" sldId="270"/>
            <ac:cxnSpMk id="27" creationId="{7B2D303B-3DD0-4319-9EAD-361847FEC71D}"/>
          </ac:cxnSpMkLst>
        </pc:cxnChg>
        <pc:cxnChg chg="add del">
          <ac:chgData name="Roman Mach" userId="1accd5652899985f" providerId="LiveId" clId="{EA973DE3-CB45-4A89-8BCB-57BBB124F172}" dt="2020-03-14T03:09:01.216" v="4843" actId="26606"/>
          <ac:cxnSpMkLst>
            <pc:docMk/>
            <pc:sldMk cId="4126521960" sldId="270"/>
            <ac:cxnSpMk id="31" creationId="{45000665-DFC7-417E-8FD7-516A0F15C975}"/>
          </ac:cxnSpMkLst>
        </pc:cxnChg>
        <pc:cxnChg chg="add del">
          <ac:chgData name="Roman Mach" userId="1accd5652899985f" providerId="LiveId" clId="{EA973DE3-CB45-4A89-8BCB-57BBB124F172}" dt="2020-03-14T03:09:20.421" v="4849" actId="26606"/>
          <ac:cxnSpMkLst>
            <pc:docMk/>
            <pc:sldMk cId="4126521960" sldId="270"/>
            <ac:cxnSpMk id="44" creationId="{45000665-DFC7-417E-8FD7-516A0F15C975}"/>
          </ac:cxnSpMkLst>
        </pc:cxnChg>
      </pc:sldChg>
      <pc:sldChg chg="addSp delSp modSp mod setBg modAnim">
        <pc:chgData name="Roman Mach" userId="1accd5652899985f" providerId="LiveId" clId="{EA973DE3-CB45-4A89-8BCB-57BBB124F172}" dt="2020-03-14T03:57:40.368" v="5290"/>
        <pc:sldMkLst>
          <pc:docMk/>
          <pc:sldMk cId="56523313" sldId="271"/>
        </pc:sldMkLst>
        <pc:spChg chg="mod">
          <ac:chgData name="Roman Mach" userId="1accd5652899985f" providerId="LiveId" clId="{EA973DE3-CB45-4A89-8BCB-57BBB124F172}" dt="2020-03-14T02:57:10.690" v="4795" actId="26606"/>
          <ac:spMkLst>
            <pc:docMk/>
            <pc:sldMk cId="56523313" sldId="271"/>
            <ac:spMk id="2" creationId="{B1DAE894-8B36-4CB7-ACCE-21838BF6D6FC}"/>
          </ac:spMkLst>
        </pc:spChg>
        <pc:spChg chg="del">
          <ac:chgData name="Roman Mach" userId="1accd5652899985f" providerId="LiveId" clId="{EA973DE3-CB45-4A89-8BCB-57BBB124F172}" dt="2020-03-14T02:57:10.690" v="4795" actId="26606"/>
          <ac:spMkLst>
            <pc:docMk/>
            <pc:sldMk cId="56523313" sldId="271"/>
            <ac:spMk id="3" creationId="{EA7AD2BD-4ACF-4137-8218-C5C8ABBF890A}"/>
          </ac:spMkLst>
        </pc:spChg>
        <pc:spChg chg="add del mod">
          <ac:chgData name="Roman Mach" userId="1accd5652899985f" providerId="LiveId" clId="{EA973DE3-CB45-4A89-8BCB-57BBB124F172}" dt="2020-03-14T03:00:40.070" v="4813" actId="478"/>
          <ac:spMkLst>
            <pc:docMk/>
            <pc:sldMk cId="56523313" sldId="271"/>
            <ac:spMk id="8" creationId="{81B24971-CF0B-4D73-8CDF-9023E7681273}"/>
          </ac:spMkLst>
        </pc:spChg>
        <pc:spChg chg="add">
          <ac:chgData name="Roman Mach" userId="1accd5652899985f" providerId="LiveId" clId="{EA973DE3-CB45-4A89-8BCB-57BBB124F172}" dt="2020-03-14T02:57:10.690" v="4795" actId="26606"/>
          <ac:spMkLst>
            <pc:docMk/>
            <pc:sldMk cId="56523313" sldId="271"/>
            <ac:spMk id="11" creationId="{D3E17859-C5F0-476F-A082-A4CB8841DB24}"/>
          </ac:spMkLst>
        </pc:spChg>
        <pc:spChg chg="add">
          <ac:chgData name="Roman Mach" userId="1accd5652899985f" providerId="LiveId" clId="{EA973DE3-CB45-4A89-8BCB-57BBB124F172}" dt="2020-03-14T02:57:10.690" v="4795" actId="26606"/>
          <ac:spMkLst>
            <pc:docMk/>
            <pc:sldMk cId="56523313" sldId="271"/>
            <ac:spMk id="13" creationId="{70BEB1E7-2F88-40BC-B73D-42E5B6F80BFC}"/>
          </ac:spMkLst>
        </pc:spChg>
        <pc:spChg chg="add">
          <ac:chgData name="Roman Mach" userId="1accd5652899985f" providerId="LiveId" clId="{EA973DE3-CB45-4A89-8BCB-57BBB124F172}" dt="2020-03-14T02:57:10.690" v="4795" actId="26606"/>
          <ac:spMkLst>
            <pc:docMk/>
            <pc:sldMk cId="56523313" sldId="271"/>
            <ac:spMk id="15" creationId="{A7B99495-F43F-4D80-A44F-2CB4764EB90B}"/>
          </ac:spMkLst>
        </pc:spChg>
        <pc:spChg chg="add mod">
          <ac:chgData name="Roman Mach" userId="1accd5652899985f" providerId="LiveId" clId="{EA973DE3-CB45-4A89-8BCB-57BBB124F172}" dt="2020-03-14T03:07:12.738" v="4826" actId="1076"/>
          <ac:spMkLst>
            <pc:docMk/>
            <pc:sldMk cId="56523313" sldId="271"/>
            <ac:spMk id="16" creationId="{3B3A1966-BC51-4C32-91FB-E2E6ABE60DD4}"/>
          </ac:spMkLst>
        </pc:spChg>
        <pc:graphicFrameChg chg="add mod">
          <ac:chgData name="Roman Mach" userId="1accd5652899985f" providerId="LiveId" clId="{EA973DE3-CB45-4A89-8BCB-57BBB124F172}" dt="2020-03-14T03:33:07.356" v="5039" actId="404"/>
          <ac:graphicFrameMkLst>
            <pc:docMk/>
            <pc:sldMk cId="56523313" sldId="271"/>
            <ac:graphicFrameMk id="5" creationId="{B22A95BA-B8A9-4EF8-B93E-5841C7CA7E6A}"/>
          </ac:graphicFrameMkLst>
        </pc:graphicFrameChg>
        <pc:picChg chg="add del mod">
          <ac:chgData name="Roman Mach" userId="1accd5652899985f" providerId="LiveId" clId="{EA973DE3-CB45-4A89-8BCB-57BBB124F172}" dt="2020-03-14T03:00:40.070" v="4813" actId="478"/>
          <ac:picMkLst>
            <pc:docMk/>
            <pc:sldMk cId="56523313" sldId="271"/>
            <ac:picMk id="6" creationId="{DBAEB85F-7E80-4626-8813-06279EC53BA2}"/>
          </ac:picMkLst>
        </pc:picChg>
        <pc:picChg chg="add del">
          <ac:chgData name="Roman Mach" userId="1accd5652899985f" providerId="LiveId" clId="{EA973DE3-CB45-4A89-8BCB-57BBB124F172}" dt="2020-03-14T03:00:28.059" v="4811" actId="478"/>
          <ac:picMkLst>
            <pc:docMk/>
            <pc:sldMk cId="56523313" sldId="271"/>
            <ac:picMk id="7" creationId="{E74810E9-AE7F-4962-AA36-DF3BC868D91D}"/>
          </ac:picMkLst>
        </pc:picChg>
        <pc:picChg chg="add del mod">
          <ac:chgData name="Roman Mach" userId="1accd5652899985f" providerId="LiveId" clId="{EA973DE3-CB45-4A89-8BCB-57BBB124F172}" dt="2020-03-14T03:05:17.095" v="4820" actId="478"/>
          <ac:picMkLst>
            <pc:docMk/>
            <pc:sldMk cId="56523313" sldId="271"/>
            <ac:picMk id="10" creationId="{C17B865F-8404-4264-BE06-541041495B0E}"/>
          </ac:picMkLst>
        </pc:picChg>
        <pc:picChg chg="add mod">
          <ac:chgData name="Roman Mach" userId="1accd5652899985f" providerId="LiveId" clId="{EA973DE3-CB45-4A89-8BCB-57BBB124F172}" dt="2020-03-14T03:07:12.738" v="4826" actId="1076"/>
          <ac:picMkLst>
            <pc:docMk/>
            <pc:sldMk cId="56523313" sldId="271"/>
            <ac:picMk id="14" creationId="{598F7C69-EEB7-4978-98E4-B262C05B23DC}"/>
          </ac:picMkLst>
        </pc:picChg>
      </pc:sldChg>
      <pc:sldChg chg="addSp delSp modSp mod setBg modAnim">
        <pc:chgData name="Roman Mach" userId="1accd5652899985f" providerId="LiveId" clId="{EA973DE3-CB45-4A89-8BCB-57BBB124F172}" dt="2020-03-14T03:58:50.576" v="5291"/>
        <pc:sldMkLst>
          <pc:docMk/>
          <pc:sldMk cId="4089390193" sldId="272"/>
        </pc:sldMkLst>
        <pc:spChg chg="mod">
          <ac:chgData name="Roman Mach" userId="1accd5652899985f" providerId="LiveId" clId="{EA973DE3-CB45-4A89-8BCB-57BBB124F172}" dt="2020-03-14T03:01:23.368" v="4815" actId="26606"/>
          <ac:spMkLst>
            <pc:docMk/>
            <pc:sldMk cId="4089390193" sldId="272"/>
            <ac:spMk id="2" creationId="{4C7C1A79-227C-4ACD-B57D-9EB19AE41621}"/>
          </ac:spMkLst>
        </pc:spChg>
        <pc:spChg chg="mod">
          <ac:chgData name="Roman Mach" userId="1accd5652899985f" providerId="LiveId" clId="{EA973DE3-CB45-4A89-8BCB-57BBB124F172}" dt="2020-03-14T03:31:29.892" v="5010" actId="403"/>
          <ac:spMkLst>
            <pc:docMk/>
            <pc:sldMk cId="4089390193" sldId="272"/>
            <ac:spMk id="3" creationId="{E6348DAA-FC57-47AF-9E61-A1C1030FE354}"/>
          </ac:spMkLst>
        </pc:spChg>
        <pc:spChg chg="add">
          <ac:chgData name="Roman Mach" userId="1accd5652899985f" providerId="LiveId" clId="{EA973DE3-CB45-4A89-8BCB-57BBB124F172}" dt="2020-03-14T03:01:23.368" v="4815" actId="26606"/>
          <ac:spMkLst>
            <pc:docMk/>
            <pc:sldMk cId="4089390193" sldId="272"/>
            <ac:spMk id="10" creationId="{77C59BEC-C4CC-4741-B975-08C543178D3D}"/>
          </ac:spMkLst>
        </pc:spChg>
        <pc:spChg chg="add">
          <ac:chgData name="Roman Mach" userId="1accd5652899985f" providerId="LiveId" clId="{EA973DE3-CB45-4A89-8BCB-57BBB124F172}" dt="2020-03-14T03:01:23.368" v="4815" actId="26606"/>
          <ac:spMkLst>
            <pc:docMk/>
            <pc:sldMk cId="4089390193" sldId="272"/>
            <ac:spMk id="12" creationId="{72DEF309-605D-4117-9340-6D589B6C3A34}"/>
          </ac:spMkLst>
        </pc:spChg>
        <pc:spChg chg="add">
          <ac:chgData name="Roman Mach" userId="1accd5652899985f" providerId="LiveId" clId="{EA973DE3-CB45-4A89-8BCB-57BBB124F172}" dt="2020-03-14T03:01:23.368" v="4815" actId="26606"/>
          <ac:spMkLst>
            <pc:docMk/>
            <pc:sldMk cId="4089390193" sldId="272"/>
            <ac:spMk id="14" creationId="{A7B99495-F43F-4D80-A44F-2CB4764EB90B}"/>
          </ac:spMkLst>
        </pc:spChg>
        <pc:picChg chg="add del mod">
          <ac:chgData name="Roman Mach" userId="1accd5652899985f" providerId="LiveId" clId="{EA973DE3-CB45-4A89-8BCB-57BBB124F172}" dt="2020-03-14T03:07:48.666" v="4832" actId="1076"/>
          <ac:picMkLst>
            <pc:docMk/>
            <pc:sldMk cId="4089390193" sldId="272"/>
            <ac:picMk id="5" creationId="{3FBD22AE-2B73-4082-86FB-CF87FFD66FB2}"/>
          </ac:picMkLst>
        </pc:picChg>
        <pc:picChg chg="add del">
          <ac:chgData name="Roman Mach" userId="1accd5652899985f" providerId="LiveId" clId="{EA973DE3-CB45-4A89-8BCB-57BBB124F172}" dt="2020-03-14T03:07:42.235" v="4830" actId="478"/>
          <ac:picMkLst>
            <pc:docMk/>
            <pc:sldMk cId="4089390193" sldId="272"/>
            <ac:picMk id="7" creationId="{B6F85681-F325-439B-830C-05C1A2FDFE42}"/>
          </ac:picMkLst>
        </pc:picChg>
      </pc:sldChg>
      <pc:sldChg chg="del">
        <pc:chgData name="Roman Mach" userId="1accd5652899985f" providerId="LiveId" clId="{EA973DE3-CB45-4A89-8BCB-57BBB124F172}" dt="2020-03-13T06:08:13.682" v="2222" actId="47"/>
        <pc:sldMkLst>
          <pc:docMk/>
          <pc:sldMk cId="1192085317" sldId="273"/>
        </pc:sldMkLst>
      </pc:sldChg>
      <pc:sldChg chg="del">
        <pc:chgData name="Roman Mach" userId="1accd5652899985f" providerId="LiveId" clId="{EA973DE3-CB45-4A89-8BCB-57BBB124F172}" dt="2020-03-13T06:08:19.771" v="2223" actId="47"/>
        <pc:sldMkLst>
          <pc:docMk/>
          <pc:sldMk cId="2062333686" sldId="274"/>
        </pc:sldMkLst>
      </pc:sldChg>
      <pc:sldChg chg="addSp delSp modSp add mod setBg modAnim">
        <pc:chgData name="Roman Mach" userId="1accd5652899985f" providerId="LiveId" clId="{EA973DE3-CB45-4A89-8BCB-57BBB124F172}" dt="2020-03-14T02:41:03.818" v="4452" actId="1076"/>
        <pc:sldMkLst>
          <pc:docMk/>
          <pc:sldMk cId="2340801393" sldId="275"/>
        </pc:sldMkLst>
        <pc:spChg chg="mod">
          <ac:chgData name="Roman Mach" userId="1accd5652899985f" providerId="LiveId" clId="{EA973DE3-CB45-4A89-8BCB-57BBB124F172}" dt="2020-03-14T02:39:37.979" v="4439" actId="26606"/>
          <ac:spMkLst>
            <pc:docMk/>
            <pc:sldMk cId="2340801393" sldId="275"/>
            <ac:spMk id="2" creationId="{1BC90E6E-6668-4F54-8279-408AB9E2C700}"/>
          </ac:spMkLst>
        </pc:spChg>
        <pc:spChg chg="mod">
          <ac:chgData name="Roman Mach" userId="1accd5652899985f" providerId="LiveId" clId="{EA973DE3-CB45-4A89-8BCB-57BBB124F172}" dt="2020-03-14T02:41:03.818" v="4452" actId="1076"/>
          <ac:spMkLst>
            <pc:docMk/>
            <pc:sldMk cId="2340801393" sldId="275"/>
            <ac:spMk id="3" creationId="{5B811063-DA40-4D81-88BD-470845AC0EF7}"/>
          </ac:spMkLst>
        </pc:spChg>
        <pc:spChg chg="add mod">
          <ac:chgData name="Roman Mach" userId="1accd5652899985f" providerId="LiveId" clId="{EA973DE3-CB45-4A89-8BCB-57BBB124F172}" dt="2020-03-14T02:40:35.361" v="4446" actId="1076"/>
          <ac:spMkLst>
            <pc:docMk/>
            <pc:sldMk cId="2340801393" sldId="275"/>
            <ac:spMk id="6" creationId="{1B48454A-9D5C-4788-923A-B26983760F25}"/>
          </ac:spMkLst>
        </pc:spChg>
        <pc:spChg chg="add del">
          <ac:chgData name="Roman Mach" userId="1accd5652899985f" providerId="LiveId" clId="{EA973DE3-CB45-4A89-8BCB-57BBB124F172}" dt="2020-03-14T02:39:37.979" v="4439" actId="26606"/>
          <ac:spMkLst>
            <pc:docMk/>
            <pc:sldMk cId="2340801393" sldId="275"/>
            <ac:spMk id="8" creationId="{F98ED85F-DCEE-4B50-802E-71A6E3E12B04}"/>
          </ac:spMkLst>
        </pc:spChg>
        <pc:spChg chg="add">
          <ac:chgData name="Roman Mach" userId="1accd5652899985f" providerId="LiveId" clId="{EA973DE3-CB45-4A89-8BCB-57BBB124F172}" dt="2020-03-14T02:39:37.979" v="4439" actId="26606"/>
          <ac:spMkLst>
            <pc:docMk/>
            <pc:sldMk cId="2340801393" sldId="275"/>
            <ac:spMk id="10" creationId="{8CA06CD6-90CA-4C45-856C-6771339E1E22}"/>
          </ac:spMkLst>
        </pc:spChg>
        <pc:spChg chg="add del">
          <ac:chgData name="Roman Mach" userId="1accd5652899985f" providerId="LiveId" clId="{EA973DE3-CB45-4A89-8BCB-57BBB124F172}" dt="2020-03-13T22:14:24.803" v="3004" actId="26606"/>
          <ac:spMkLst>
            <pc:docMk/>
            <pc:sldMk cId="2340801393" sldId="275"/>
            <ac:spMk id="13" creationId="{A81E7530-396C-45F0-92F4-A885648D1631}"/>
          </ac:spMkLst>
        </pc:spChg>
        <pc:spChg chg="add del">
          <ac:chgData name="Roman Mach" userId="1accd5652899985f" providerId="LiveId" clId="{EA973DE3-CB45-4A89-8BCB-57BBB124F172}" dt="2020-03-13T22:14:24.803" v="3004" actId="26606"/>
          <ac:spMkLst>
            <pc:docMk/>
            <pc:sldMk cId="2340801393" sldId="275"/>
            <ac:spMk id="15" creationId="{7316481C-0A49-4796-812B-0D64F063B720}"/>
          </ac:spMkLst>
        </pc:spChg>
        <pc:spChg chg="add del">
          <ac:chgData name="Roman Mach" userId="1accd5652899985f" providerId="LiveId" clId="{EA973DE3-CB45-4A89-8BCB-57BBB124F172}" dt="2020-03-13T22:14:24.803" v="3004" actId="26606"/>
          <ac:spMkLst>
            <pc:docMk/>
            <pc:sldMk cId="2340801393" sldId="275"/>
            <ac:spMk id="17" creationId="{A5271697-90F1-4A23-8EF2-0179F2EAFACB}"/>
          </ac:spMkLst>
        </pc:spChg>
        <pc:spChg chg="add del">
          <ac:chgData name="Roman Mach" userId="1accd5652899985f" providerId="LiveId" clId="{EA973DE3-CB45-4A89-8BCB-57BBB124F172}" dt="2020-03-13T22:14:24.803" v="3004" actId="26606"/>
          <ac:spMkLst>
            <pc:docMk/>
            <pc:sldMk cId="2340801393" sldId="275"/>
            <ac:spMk id="41" creationId="{D9F5512A-48E1-4C07-B75E-3CCC517B6804}"/>
          </ac:spMkLst>
        </pc:spChg>
        <pc:grpChg chg="add del">
          <ac:chgData name="Roman Mach" userId="1accd5652899985f" providerId="LiveId" clId="{EA973DE3-CB45-4A89-8BCB-57BBB124F172}" dt="2020-03-13T22:14:24.803" v="3004" actId="26606"/>
          <ac:grpSpMkLst>
            <pc:docMk/>
            <pc:sldMk cId="2340801393" sldId="275"/>
            <ac:grpSpMk id="19" creationId="{81DE8B58-F373-409E-A253-4380A66091D4}"/>
          </ac:grpSpMkLst>
        </pc:grpChg>
        <pc:picChg chg="add del mod ord">
          <ac:chgData name="Roman Mach" userId="1accd5652899985f" providerId="LiveId" clId="{EA973DE3-CB45-4A89-8BCB-57BBB124F172}" dt="2020-03-13T22:14:25.978" v="3006" actId="931"/>
          <ac:picMkLst>
            <pc:docMk/>
            <pc:sldMk cId="2340801393" sldId="275"/>
            <ac:picMk id="5" creationId="{04B71402-0720-4861-91BF-FCE9C885F600}"/>
          </ac:picMkLst>
        </pc:picChg>
        <pc:cxnChg chg="add">
          <ac:chgData name="Roman Mach" userId="1accd5652899985f" providerId="LiveId" clId="{EA973DE3-CB45-4A89-8BCB-57BBB124F172}" dt="2020-03-14T02:39:37.979" v="4439" actId="26606"/>
          <ac:cxnSpMkLst>
            <pc:docMk/>
            <pc:sldMk cId="2340801393" sldId="275"/>
            <ac:cxnSpMk id="11" creationId="{5021601D-2758-4B15-A31C-FDA184C51B3A}"/>
          </ac:cxnSpMkLst>
        </pc:cxnChg>
      </pc:sldChg>
      <pc:sldChg chg="addSp delSp modSp add mod setBg modAnim">
        <pc:chgData name="Roman Mach" userId="1accd5652899985f" providerId="LiveId" clId="{EA973DE3-CB45-4A89-8BCB-57BBB124F172}" dt="2020-03-14T03:48:20.784" v="5232" actId="20577"/>
        <pc:sldMkLst>
          <pc:docMk/>
          <pc:sldMk cId="1711135969" sldId="276"/>
        </pc:sldMkLst>
        <pc:spChg chg="mod">
          <ac:chgData name="Roman Mach" userId="1accd5652899985f" providerId="LiveId" clId="{EA973DE3-CB45-4A89-8BCB-57BBB124F172}" dt="2020-03-14T02:42:31.850" v="4465" actId="26606"/>
          <ac:spMkLst>
            <pc:docMk/>
            <pc:sldMk cId="1711135969" sldId="276"/>
            <ac:spMk id="2" creationId="{1BC90E6E-6668-4F54-8279-408AB9E2C700}"/>
          </ac:spMkLst>
        </pc:spChg>
        <pc:spChg chg="mod">
          <ac:chgData name="Roman Mach" userId="1accd5652899985f" providerId="LiveId" clId="{EA973DE3-CB45-4A89-8BCB-57BBB124F172}" dt="2020-03-14T03:48:20.784" v="5232" actId="20577"/>
          <ac:spMkLst>
            <pc:docMk/>
            <pc:sldMk cId="1711135969" sldId="276"/>
            <ac:spMk id="3" creationId="{5B811063-DA40-4D81-88BD-470845AC0EF7}"/>
          </ac:spMkLst>
        </pc:spChg>
        <pc:spChg chg="add del">
          <ac:chgData name="Roman Mach" userId="1accd5652899985f" providerId="LiveId" clId="{EA973DE3-CB45-4A89-8BCB-57BBB124F172}" dt="2020-03-14T02:42:12.997" v="4463" actId="26606"/>
          <ac:spMkLst>
            <pc:docMk/>
            <pc:sldMk cId="1711135969" sldId="276"/>
            <ac:spMk id="8" creationId="{F98ED85F-DCEE-4B50-802E-71A6E3E12B04}"/>
          </ac:spMkLst>
        </pc:spChg>
        <pc:spChg chg="add del">
          <ac:chgData name="Roman Mach" userId="1accd5652899985f" providerId="LiveId" clId="{EA973DE3-CB45-4A89-8BCB-57BBB124F172}" dt="2020-03-14T02:42:31.850" v="4465" actId="26606"/>
          <ac:spMkLst>
            <pc:docMk/>
            <pc:sldMk cId="1711135969" sldId="276"/>
            <ac:spMk id="13" creationId="{AD72D4D1-076F-49D3-9889-EFC4F6D7CA66}"/>
          </ac:spMkLst>
        </pc:spChg>
        <pc:spChg chg="add">
          <ac:chgData name="Roman Mach" userId="1accd5652899985f" providerId="LiveId" clId="{EA973DE3-CB45-4A89-8BCB-57BBB124F172}" dt="2020-03-14T02:42:31.850" v="4465" actId="26606"/>
          <ac:spMkLst>
            <pc:docMk/>
            <pc:sldMk cId="1711135969" sldId="276"/>
            <ac:spMk id="20" creationId="{8D70B121-56F4-4848-B38B-182089D909FA}"/>
          </ac:spMkLst>
        </pc:spChg>
        <pc:cxnChg chg="add del">
          <ac:chgData name="Roman Mach" userId="1accd5652899985f" providerId="LiveId" clId="{EA973DE3-CB45-4A89-8BCB-57BBB124F172}" dt="2020-03-14T02:42:31.850" v="4465" actId="26606"/>
          <ac:cxnSpMkLst>
            <pc:docMk/>
            <pc:sldMk cId="1711135969" sldId="276"/>
            <ac:cxnSpMk id="15" creationId="{2D72A2C9-F3CA-4216-8BAD-FA4C970C3C4E}"/>
          </ac:cxnSpMkLst>
        </pc:cxnChg>
        <pc:cxnChg chg="add">
          <ac:chgData name="Roman Mach" userId="1accd5652899985f" providerId="LiveId" clId="{EA973DE3-CB45-4A89-8BCB-57BBB124F172}" dt="2020-03-14T02:42:31.850" v="4465" actId="26606"/>
          <ac:cxnSpMkLst>
            <pc:docMk/>
            <pc:sldMk cId="1711135969" sldId="276"/>
            <ac:cxnSpMk id="22" creationId="{2D72A2C9-F3CA-4216-8BAD-FA4C970C3C4E}"/>
          </ac:cxnSpMkLst>
        </pc:cxnChg>
      </pc:sldChg>
      <pc:sldChg chg="add del">
        <pc:chgData name="Roman Mach" userId="1accd5652899985f" providerId="LiveId" clId="{EA973DE3-CB45-4A89-8BCB-57BBB124F172}" dt="2020-03-14T02:36:04.029" v="4376" actId="47"/>
        <pc:sldMkLst>
          <pc:docMk/>
          <pc:sldMk cId="1489200441" sldId="277"/>
        </pc:sldMkLst>
      </pc:sldChg>
      <pc:sldChg chg="addSp delSp modSp add mod setBg modAnim">
        <pc:chgData name="Roman Mach" userId="1accd5652899985f" providerId="LiveId" clId="{EA973DE3-CB45-4A89-8BCB-57BBB124F172}" dt="2020-03-14T03:52:01.105" v="5238" actId="207"/>
        <pc:sldMkLst>
          <pc:docMk/>
          <pc:sldMk cId="1584084525" sldId="278"/>
        </pc:sldMkLst>
        <pc:spChg chg="mod">
          <ac:chgData name="Roman Mach" userId="1accd5652899985f" providerId="LiveId" clId="{EA973DE3-CB45-4A89-8BCB-57BBB124F172}" dt="2020-03-14T03:52:01.105" v="5238" actId="207"/>
          <ac:spMkLst>
            <pc:docMk/>
            <pc:sldMk cId="1584084525" sldId="278"/>
            <ac:spMk id="2" creationId="{CF9474F5-B677-4166-9FB9-3316D5B2F9C3}"/>
          </ac:spMkLst>
        </pc:spChg>
        <pc:spChg chg="add del mod">
          <ac:chgData name="Roman Mach" userId="1accd5652899985f" providerId="LiveId" clId="{EA973DE3-CB45-4A89-8BCB-57BBB124F172}" dt="2020-03-14T03:37:24.780" v="5096" actId="404"/>
          <ac:spMkLst>
            <pc:docMk/>
            <pc:sldMk cId="1584084525" sldId="278"/>
            <ac:spMk id="3" creationId="{1523743D-4297-4EB8-B7AC-482471D27FF0}"/>
          </ac:spMkLst>
        </pc:spChg>
        <pc:spChg chg="add mod">
          <ac:chgData name="Roman Mach" userId="1accd5652899985f" providerId="LiveId" clId="{EA973DE3-CB45-4A89-8BCB-57BBB124F172}" dt="2020-03-14T03:14:13.739" v="4929" actId="404"/>
          <ac:spMkLst>
            <pc:docMk/>
            <pc:sldMk cId="1584084525" sldId="278"/>
            <ac:spMk id="8" creationId="{F8E9AE74-3679-4ACA-9D22-3367C1793CDC}"/>
          </ac:spMkLst>
        </pc:spChg>
        <pc:spChg chg="add del">
          <ac:chgData name="Roman Mach" userId="1accd5652899985f" providerId="LiveId" clId="{EA973DE3-CB45-4A89-8BCB-57BBB124F172}" dt="2020-03-14T02:36:53.490" v="4378" actId="26606"/>
          <ac:spMkLst>
            <pc:docMk/>
            <pc:sldMk cId="1584084525" sldId="278"/>
            <ac:spMk id="12" creationId="{5FDF4720-5445-47BE-89FE-E40D1AE6F619}"/>
          </ac:spMkLst>
        </pc:spChg>
        <pc:spChg chg="add del">
          <ac:chgData name="Roman Mach" userId="1accd5652899985f" providerId="LiveId" clId="{EA973DE3-CB45-4A89-8BCB-57BBB124F172}" dt="2020-03-14T02:36:53.490" v="4378" actId="26606"/>
          <ac:spMkLst>
            <pc:docMk/>
            <pc:sldMk cId="1584084525" sldId="278"/>
            <ac:spMk id="14" creationId="{AC8710B4-A815-4082-9E4F-F13A0007090C}"/>
          </ac:spMkLst>
        </pc:spChg>
        <pc:spChg chg="add">
          <ac:chgData name="Roman Mach" userId="1accd5652899985f" providerId="LiveId" clId="{EA973DE3-CB45-4A89-8BCB-57BBB124F172}" dt="2020-03-14T02:36:53.490" v="4378" actId="26606"/>
          <ac:spMkLst>
            <pc:docMk/>
            <pc:sldMk cId="1584084525" sldId="278"/>
            <ac:spMk id="19" creationId="{9AA72BD9-2C5A-4EDC-931F-5AA08EACA0F3}"/>
          </ac:spMkLst>
        </pc:spChg>
        <pc:spChg chg="add">
          <ac:chgData name="Roman Mach" userId="1accd5652899985f" providerId="LiveId" clId="{EA973DE3-CB45-4A89-8BCB-57BBB124F172}" dt="2020-03-14T02:36:53.490" v="4378" actId="26606"/>
          <ac:spMkLst>
            <pc:docMk/>
            <pc:sldMk cId="1584084525" sldId="278"/>
            <ac:spMk id="21" creationId="{DD3981AC-7B61-4947-BCF3-F7AA7FA385B9}"/>
          </ac:spMkLst>
        </pc:spChg>
        <pc:spChg chg="add">
          <ac:chgData name="Roman Mach" userId="1accd5652899985f" providerId="LiveId" clId="{EA973DE3-CB45-4A89-8BCB-57BBB124F172}" dt="2020-03-14T02:36:53.490" v="4378" actId="26606"/>
          <ac:spMkLst>
            <pc:docMk/>
            <pc:sldMk cId="1584084525" sldId="278"/>
            <ac:spMk id="23" creationId="{55D4142C-5077-457F-A6AD-3FECFDB39685}"/>
          </ac:spMkLst>
        </pc:spChg>
        <pc:spChg chg="add">
          <ac:chgData name="Roman Mach" userId="1accd5652899985f" providerId="LiveId" clId="{EA973DE3-CB45-4A89-8BCB-57BBB124F172}" dt="2020-03-14T02:36:53.490" v="4378" actId="26606"/>
          <ac:spMkLst>
            <pc:docMk/>
            <pc:sldMk cId="1584084525" sldId="278"/>
            <ac:spMk id="25" creationId="{7A5F0580-5EE9-419F-96EE-B6529EF6E7D0}"/>
          </ac:spMkLst>
        </pc:spChg>
        <pc:picChg chg="add del mod">
          <ac:chgData name="Roman Mach" userId="1accd5652899985f" providerId="LiveId" clId="{EA973DE3-CB45-4A89-8BCB-57BBB124F172}" dt="2020-03-14T02:11:40.259" v="3220" actId="931"/>
          <ac:picMkLst>
            <pc:docMk/>
            <pc:sldMk cId="1584084525" sldId="278"/>
            <ac:picMk id="5" creationId="{AE4C97ED-EFE0-4588-B8C9-9C7861FA72E1}"/>
          </ac:picMkLst>
        </pc:picChg>
        <pc:picChg chg="add mod ord">
          <ac:chgData name="Roman Mach" userId="1accd5652899985f" providerId="LiveId" clId="{EA973DE3-CB45-4A89-8BCB-57BBB124F172}" dt="2020-03-14T02:36:53.490" v="4378" actId="26606"/>
          <ac:picMkLst>
            <pc:docMk/>
            <pc:sldMk cId="1584084525" sldId="278"/>
            <ac:picMk id="7" creationId="{41FE737F-414E-4B2A-BB04-ABBEE3748CD0}"/>
          </ac:picMkLst>
        </pc:picChg>
      </pc:sldChg>
      <pc:sldChg chg="addSp delSp modSp add del mod">
        <pc:chgData name="Roman Mach" userId="1accd5652899985f" providerId="LiveId" clId="{EA973DE3-CB45-4A89-8BCB-57BBB124F172}" dt="2020-03-14T02:16:09.820" v="3533"/>
        <pc:sldMkLst>
          <pc:docMk/>
          <pc:sldMk cId="2177792709" sldId="279"/>
        </pc:sldMkLst>
        <pc:spChg chg="add del">
          <ac:chgData name="Roman Mach" userId="1accd5652899985f" providerId="LiveId" clId="{EA973DE3-CB45-4A89-8BCB-57BBB124F172}" dt="2020-03-14T02:16:09.364" v="3532" actId="931"/>
          <ac:spMkLst>
            <pc:docMk/>
            <pc:sldMk cId="2177792709" sldId="279"/>
            <ac:spMk id="3" creationId="{5FB684AD-3E80-43C1-A015-0FDF2191FC42}"/>
          </ac:spMkLst>
        </pc:spChg>
        <pc:picChg chg="add del mod">
          <ac:chgData name="Roman Mach" userId="1accd5652899985f" providerId="LiveId" clId="{EA973DE3-CB45-4A89-8BCB-57BBB124F172}" dt="2020-03-14T02:16:09.364" v="3532" actId="931"/>
          <ac:picMkLst>
            <pc:docMk/>
            <pc:sldMk cId="2177792709" sldId="279"/>
            <ac:picMk id="5" creationId="{0E724B62-85B6-467C-B15C-8BCB8495B9E0}"/>
          </ac:picMkLst>
        </pc:picChg>
      </pc:sldChg>
      <pc:sldChg chg="addSp modSp add mod ord setBg">
        <pc:chgData name="Roman Mach" userId="1accd5652899985f" providerId="LiveId" clId="{EA973DE3-CB45-4A89-8BCB-57BBB124F172}" dt="2020-03-14T03:54:16.643" v="5286" actId="14100"/>
        <pc:sldMkLst>
          <pc:docMk/>
          <pc:sldMk cId="3052117131" sldId="279"/>
        </pc:sldMkLst>
        <pc:spChg chg="add mod">
          <ac:chgData name="Roman Mach" userId="1accd5652899985f" providerId="LiveId" clId="{EA973DE3-CB45-4A89-8BCB-57BBB124F172}" dt="2020-03-14T03:54:16.643" v="5286" actId="14100"/>
          <ac:spMkLst>
            <pc:docMk/>
            <pc:sldMk cId="3052117131" sldId="279"/>
            <ac:spMk id="4" creationId="{4075175A-E246-4B3A-ACE6-F956599160E3}"/>
          </ac:spMkLst>
        </pc:spChg>
        <pc:picChg chg="add mod">
          <ac:chgData name="Roman Mach" userId="1accd5652899985f" providerId="LiveId" clId="{EA973DE3-CB45-4A89-8BCB-57BBB124F172}" dt="2020-03-14T02:16:27.305" v="3538" actId="26606"/>
          <ac:picMkLst>
            <pc:docMk/>
            <pc:sldMk cId="3052117131" sldId="279"/>
            <ac:picMk id="3" creationId="{C1A9983E-75F0-4D78-B9BA-48458649E350}"/>
          </ac:picMkLst>
        </pc:picChg>
      </pc:sldChg>
      <pc:sldChg chg="add del">
        <pc:chgData name="Roman Mach" userId="1accd5652899985f" providerId="LiveId" clId="{EA973DE3-CB45-4A89-8BCB-57BBB124F172}" dt="2020-03-14T02:44:54.926" v="4538" actId="47"/>
        <pc:sldMkLst>
          <pc:docMk/>
          <pc:sldMk cId="737669011" sldId="280"/>
        </pc:sldMkLst>
      </pc:sldChg>
      <pc:sldChg chg="addSp modSp add mod ord setBg">
        <pc:chgData name="Roman Mach" userId="1accd5652899985f" providerId="LiveId" clId="{EA973DE3-CB45-4A89-8BCB-57BBB124F172}" dt="2020-03-14T02:46:10.301" v="4545" actId="26606"/>
        <pc:sldMkLst>
          <pc:docMk/>
          <pc:sldMk cId="2496980537" sldId="280"/>
        </pc:sldMkLst>
        <pc:picChg chg="add mod">
          <ac:chgData name="Roman Mach" userId="1accd5652899985f" providerId="LiveId" clId="{EA973DE3-CB45-4A89-8BCB-57BBB124F172}" dt="2020-03-14T02:46:10.301" v="4545" actId="26606"/>
          <ac:picMkLst>
            <pc:docMk/>
            <pc:sldMk cId="2496980537" sldId="280"/>
            <ac:picMk id="3" creationId="{1F29DF61-FB73-491E-B6A1-1C5AEB8AD2BA}"/>
          </ac:picMkLst>
        </pc:picChg>
      </pc:sldChg>
      <pc:sldMasterChg chg="setBg modSldLayout">
        <pc:chgData name="Roman Mach" userId="1accd5652899985f" providerId="LiveId" clId="{EA973DE3-CB45-4A89-8BCB-57BBB124F172}" dt="2020-03-13T04:56:17.840" v="24"/>
        <pc:sldMasterMkLst>
          <pc:docMk/>
          <pc:sldMasterMk cId="4136995370" sldId="2147483660"/>
        </pc:sldMasterMkLst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3659490752" sldId="2147483661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1013920671" sldId="2147483662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4115797849" sldId="2147483663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1197766455" sldId="2147483664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4207482717" sldId="2147483665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1066242637" sldId="2147483666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783899007" sldId="2147483667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211755081" sldId="2147483668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577670075" sldId="2147483669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4190640772" sldId="2147483670"/>
          </pc:sldLayoutMkLst>
        </pc:sldLayoutChg>
        <pc:sldLayoutChg chg="setBg">
          <pc:chgData name="Roman Mach" userId="1accd5652899985f" providerId="LiveId" clId="{EA973DE3-CB45-4A89-8BCB-57BBB124F172}" dt="2020-03-13T04:56:17.840" v="24"/>
          <pc:sldLayoutMkLst>
            <pc:docMk/>
            <pc:sldMasterMk cId="4136995370" sldId="2147483660"/>
            <pc:sldLayoutMk cId="1276344355" sldId="2147483671"/>
          </pc:sldLayoutMkLst>
        </pc:sldLayoutChg>
      </pc:sldMasterChg>
    </pc:docChg>
  </pc:docChgLst>
  <pc:docChgLst>
    <pc:chgData name="Roman Mach" userId="1accd5652899985f" providerId="LiveId" clId="{D781C820-5ED7-574C-9D8B-FD935A6ED8E3}"/>
    <pc:docChg chg="undo custSel mod addSld modSld">
      <pc:chgData name="Roman Mach" userId="1accd5652899985f" providerId="LiveId" clId="{D781C820-5ED7-574C-9D8B-FD935A6ED8E3}" dt="2020-03-14T04:06:54.548" v="53" actId="20577"/>
      <pc:docMkLst>
        <pc:docMk/>
      </pc:docMkLst>
      <pc:sldChg chg="addSp modSp mod setBg">
        <pc:chgData name="Roman Mach" userId="1accd5652899985f" providerId="LiveId" clId="{D781C820-5ED7-574C-9D8B-FD935A6ED8E3}" dt="2020-03-13T04:35:34.281" v="12" actId="26606"/>
        <pc:sldMkLst>
          <pc:docMk/>
          <pc:sldMk cId="1579150386" sldId="257"/>
        </pc:sldMkLst>
        <pc:spChg chg="mod">
          <ac:chgData name="Roman Mach" userId="1accd5652899985f" providerId="LiveId" clId="{D781C820-5ED7-574C-9D8B-FD935A6ED8E3}" dt="2020-03-13T04:35:34.281" v="12" actId="26606"/>
          <ac:spMkLst>
            <pc:docMk/>
            <pc:sldMk cId="1579150386" sldId="257"/>
            <ac:spMk id="2" creationId="{1BC90E6E-6668-4F54-8279-408AB9E2C700}"/>
          </ac:spMkLst>
        </pc:spChg>
        <pc:spChg chg="mod">
          <ac:chgData name="Roman Mach" userId="1accd5652899985f" providerId="LiveId" clId="{D781C820-5ED7-574C-9D8B-FD935A6ED8E3}" dt="2020-03-13T04:35:34.281" v="12" actId="26606"/>
          <ac:spMkLst>
            <pc:docMk/>
            <pc:sldMk cId="1579150386" sldId="257"/>
            <ac:spMk id="3" creationId="{5B811063-DA40-4D81-88BD-470845AC0EF7}"/>
          </ac:spMkLst>
        </pc:spChg>
        <pc:spChg chg="add">
          <ac:chgData name="Roman Mach" userId="1accd5652899985f" providerId="LiveId" clId="{D781C820-5ED7-574C-9D8B-FD935A6ED8E3}" dt="2020-03-13T04:35:34.281" v="12" actId="26606"/>
          <ac:spMkLst>
            <pc:docMk/>
            <pc:sldMk cId="1579150386" sldId="257"/>
            <ac:spMk id="8" creationId="{F98ED85F-DCEE-4B50-802E-71A6E3E12B04}"/>
          </ac:spMkLst>
        </pc:spChg>
      </pc:sldChg>
      <pc:sldChg chg="addSp delSp modSp mod setBg">
        <pc:chgData name="Roman Mach" userId="1accd5652899985f" providerId="LiveId" clId="{D781C820-5ED7-574C-9D8B-FD935A6ED8E3}" dt="2020-03-13T04:35:08.564" v="11" actId="26606"/>
        <pc:sldMkLst>
          <pc:docMk/>
          <pc:sldMk cId="1308894112" sldId="258"/>
        </pc:sldMkLst>
        <pc:spChg chg="mod">
          <ac:chgData name="Roman Mach" userId="1accd5652899985f" providerId="LiveId" clId="{D781C820-5ED7-574C-9D8B-FD935A6ED8E3}" dt="2020-03-13T04:35:08.564" v="11" actId="26606"/>
          <ac:spMkLst>
            <pc:docMk/>
            <pc:sldMk cId="1308894112" sldId="258"/>
            <ac:spMk id="2" creationId="{3C781A5F-E485-4C72-923A-37C5C9DA2C1C}"/>
          </ac:spMkLst>
        </pc:spChg>
        <pc:spChg chg="add del mod">
          <ac:chgData name="Roman Mach" userId="1accd5652899985f" providerId="LiveId" clId="{D781C820-5ED7-574C-9D8B-FD935A6ED8E3}" dt="2020-03-13T04:35:08.564" v="11" actId="26606"/>
          <ac:spMkLst>
            <pc:docMk/>
            <pc:sldMk cId="1308894112" sldId="258"/>
            <ac:spMk id="3" creationId="{C8229699-1440-4287-BEA5-DDA34E14F212}"/>
          </ac:spMkLst>
        </pc:spChg>
        <pc:spChg chg="add">
          <ac:chgData name="Roman Mach" userId="1accd5652899985f" providerId="LiveId" clId="{D781C820-5ED7-574C-9D8B-FD935A6ED8E3}" dt="2020-03-13T04:35:08.564" v="11" actId="26606"/>
          <ac:spMkLst>
            <pc:docMk/>
            <pc:sldMk cId="1308894112" sldId="258"/>
            <ac:spMk id="8" creationId="{8D70B121-56F4-4848-B38B-182089D909FA}"/>
          </ac:spMkLst>
        </pc:spChg>
        <pc:spChg chg="add del">
          <ac:chgData name="Roman Mach" userId="1accd5652899985f" providerId="LiveId" clId="{D781C820-5ED7-574C-9D8B-FD935A6ED8E3}" dt="2020-03-13T04:35:08.555" v="10" actId="26606"/>
          <ac:spMkLst>
            <pc:docMk/>
            <pc:sldMk cId="1308894112" sldId="258"/>
            <ac:spMk id="10" creationId="{46C2E80F-49A6-4372-B103-219D417A55ED}"/>
          </ac:spMkLst>
        </pc:spChg>
        <pc:spChg chg="add">
          <ac:chgData name="Roman Mach" userId="1accd5652899985f" providerId="LiveId" clId="{D781C820-5ED7-574C-9D8B-FD935A6ED8E3}" dt="2020-03-13T04:35:08.564" v="11" actId="26606"/>
          <ac:spMkLst>
            <pc:docMk/>
            <pc:sldMk cId="1308894112" sldId="258"/>
            <ac:spMk id="13" creationId="{C8229699-1440-4287-BEA5-DDA34E14F212}"/>
          </ac:spMkLst>
        </pc:spChg>
        <pc:graphicFrameChg chg="add del">
          <ac:chgData name="Roman Mach" userId="1accd5652899985f" providerId="LiveId" clId="{D781C820-5ED7-574C-9D8B-FD935A6ED8E3}" dt="2020-03-13T04:35:08.555" v="10" actId="26606"/>
          <ac:graphicFrameMkLst>
            <pc:docMk/>
            <pc:sldMk cId="1308894112" sldId="258"/>
            <ac:graphicFrameMk id="5" creationId="{F69A9CC3-CF20-48CB-A2EC-65B874271C36}"/>
          </ac:graphicFrameMkLst>
        </pc:graphicFrameChg>
        <pc:cxnChg chg="add">
          <ac:chgData name="Roman Mach" userId="1accd5652899985f" providerId="LiveId" clId="{D781C820-5ED7-574C-9D8B-FD935A6ED8E3}" dt="2020-03-13T04:35:08.564" v="11" actId="26606"/>
          <ac:cxnSpMkLst>
            <pc:docMk/>
            <pc:sldMk cId="1308894112" sldId="258"/>
            <ac:cxnSpMk id="12" creationId="{2D72A2C9-F3CA-4216-8BAD-FA4C970C3C4E}"/>
          </ac:cxnSpMkLst>
        </pc:cxnChg>
      </pc:sldChg>
      <pc:sldChg chg="modSp">
        <pc:chgData name="Roman Mach" userId="1accd5652899985f" providerId="LiveId" clId="{D781C820-5ED7-574C-9D8B-FD935A6ED8E3}" dt="2020-03-13T04:44:21.370" v="19" actId="27636"/>
        <pc:sldMkLst>
          <pc:docMk/>
          <pc:sldMk cId="746420589" sldId="259"/>
        </pc:sldMkLst>
        <pc:spChg chg="mod">
          <ac:chgData name="Roman Mach" userId="1accd5652899985f" providerId="LiveId" clId="{D781C820-5ED7-574C-9D8B-FD935A6ED8E3}" dt="2020-03-13T04:44:21.370" v="19" actId="27636"/>
          <ac:spMkLst>
            <pc:docMk/>
            <pc:sldMk cId="746420589" sldId="259"/>
            <ac:spMk id="3" creationId="{76434BE6-B139-43E2-9502-5D08638BF6F4}"/>
          </ac:spMkLst>
        </pc:spChg>
      </pc:sldChg>
      <pc:sldChg chg="modSp">
        <pc:chgData name="Roman Mach" userId="1accd5652899985f" providerId="LiveId" clId="{D781C820-5ED7-574C-9D8B-FD935A6ED8E3}" dt="2020-03-14T04:06:54.548" v="53" actId="20577"/>
        <pc:sldMkLst>
          <pc:docMk/>
          <pc:sldMk cId="3556609992" sldId="260"/>
        </pc:sldMkLst>
        <pc:spChg chg="mod">
          <ac:chgData name="Roman Mach" userId="1accd5652899985f" providerId="LiveId" clId="{D781C820-5ED7-574C-9D8B-FD935A6ED8E3}" dt="2020-03-14T04:06:54.548" v="53" actId="20577"/>
          <ac:spMkLst>
            <pc:docMk/>
            <pc:sldMk cId="3556609992" sldId="260"/>
            <ac:spMk id="3" creationId="{D0BA8557-28E1-4F27-B84F-C908D26EAE31}"/>
          </ac:spMkLst>
        </pc:spChg>
      </pc:sldChg>
      <pc:sldChg chg="modSp">
        <pc:chgData name="Roman Mach" userId="1accd5652899985f" providerId="LiveId" clId="{D781C820-5ED7-574C-9D8B-FD935A6ED8E3}" dt="2020-03-14T04:05:08.164" v="34" actId="207"/>
        <pc:sldMkLst>
          <pc:docMk/>
          <pc:sldMk cId="56523313" sldId="271"/>
        </pc:sldMkLst>
        <pc:spChg chg="mod">
          <ac:chgData name="Roman Mach" userId="1accd5652899985f" providerId="LiveId" clId="{D781C820-5ED7-574C-9D8B-FD935A6ED8E3}" dt="2020-03-14T04:05:08.164" v="34" actId="207"/>
          <ac:spMkLst>
            <pc:docMk/>
            <pc:sldMk cId="56523313" sldId="271"/>
            <ac:spMk id="2" creationId="{B1DAE894-8B36-4CB7-ACCE-21838BF6D6FC}"/>
          </ac:spMkLst>
        </pc:spChg>
        <pc:graphicFrameChg chg="mod">
          <ac:chgData name="Roman Mach" userId="1accd5652899985f" providerId="LiveId" clId="{D781C820-5ED7-574C-9D8B-FD935A6ED8E3}" dt="2020-03-14T04:03:17.144" v="25" actId="20577"/>
          <ac:graphicFrameMkLst>
            <pc:docMk/>
            <pc:sldMk cId="56523313" sldId="271"/>
            <ac:graphicFrameMk id="5" creationId="{B22A95BA-B8A9-4EF8-B93E-5841C7CA7E6A}"/>
          </ac:graphicFrameMkLst>
        </pc:graphicFrameChg>
      </pc:sldChg>
      <pc:sldChg chg="modSp">
        <pc:chgData name="Roman Mach" userId="1accd5652899985f" providerId="LiveId" clId="{D781C820-5ED7-574C-9D8B-FD935A6ED8E3}" dt="2020-03-14T04:05:02.463" v="33" actId="207"/>
        <pc:sldMkLst>
          <pc:docMk/>
          <pc:sldMk cId="4089390193" sldId="272"/>
        </pc:sldMkLst>
        <pc:spChg chg="mod">
          <ac:chgData name="Roman Mach" userId="1accd5652899985f" providerId="LiveId" clId="{D781C820-5ED7-574C-9D8B-FD935A6ED8E3}" dt="2020-03-14T04:05:02.463" v="33" actId="207"/>
          <ac:spMkLst>
            <pc:docMk/>
            <pc:sldMk cId="4089390193" sldId="272"/>
            <ac:spMk id="2" creationId="{4C7C1A79-227C-4ACD-B57D-9EB19AE41621}"/>
          </ac:spMkLst>
        </pc:spChg>
        <pc:spChg chg="mod">
          <ac:chgData name="Roman Mach" userId="1accd5652899985f" providerId="LiveId" clId="{D781C820-5ED7-574C-9D8B-FD935A6ED8E3}" dt="2020-03-14T04:04:58.253" v="32" actId="207"/>
          <ac:spMkLst>
            <pc:docMk/>
            <pc:sldMk cId="4089390193" sldId="272"/>
            <ac:spMk id="3" creationId="{E6348DAA-FC57-47AF-9E61-A1C1030FE354}"/>
          </ac:spMkLst>
        </pc:spChg>
      </pc:sldChg>
      <pc:sldChg chg="add">
        <pc:chgData name="Roman Mach" userId="1accd5652899985f" providerId="LiveId" clId="{D781C820-5ED7-574C-9D8B-FD935A6ED8E3}" dt="2020-03-13T04:36:00.567" v="13"/>
        <pc:sldMkLst>
          <pc:docMk/>
          <pc:sldMk cId="1192085317" sldId="273"/>
        </pc:sldMkLst>
      </pc:sldChg>
      <pc:sldChg chg="add">
        <pc:chgData name="Roman Mach" userId="1accd5652899985f" providerId="LiveId" clId="{D781C820-5ED7-574C-9D8B-FD935A6ED8E3}" dt="2020-03-13T04:36:03.330" v="14"/>
        <pc:sldMkLst>
          <pc:docMk/>
          <pc:sldMk cId="2062333686" sldId="27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7DEB0-00AB-427D-BBAB-92CB1243A9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6357A5F-2003-449F-97F2-E96CF6EFC8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Need a cheap digital mode multiband transceiver with CAT control</a:t>
          </a:r>
          <a:endParaRPr lang="en-US" sz="2200" dirty="0"/>
        </a:p>
      </dgm:t>
    </dgm:pt>
    <dgm:pt modelId="{9C6CB68A-9EE9-47CA-B954-016928FBF685}" type="parTrans" cxnId="{28762BA3-ACB8-46EE-9D58-42D328F66BB2}">
      <dgm:prSet/>
      <dgm:spPr/>
      <dgm:t>
        <a:bodyPr/>
        <a:lstStyle/>
        <a:p>
          <a:endParaRPr lang="en-US"/>
        </a:p>
      </dgm:t>
    </dgm:pt>
    <dgm:pt modelId="{9AF891D2-A38B-435B-81D0-297902F5EC60}" type="sibTrans" cxnId="{28762BA3-ACB8-46EE-9D58-42D328F66BB2}">
      <dgm:prSet/>
      <dgm:spPr/>
      <dgm:t>
        <a:bodyPr/>
        <a:lstStyle/>
        <a:p>
          <a:endParaRPr lang="en-US"/>
        </a:p>
      </dgm:t>
    </dgm:pt>
    <dgm:pt modelId="{45F1EA6D-B064-4FB7-A8EB-1562BB6902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 like to experiment with electronics</a:t>
          </a:r>
          <a:endParaRPr lang="en-US" sz="1700" dirty="0"/>
        </a:p>
      </dgm:t>
    </dgm:pt>
    <dgm:pt modelId="{C1A78433-605D-4DD9-8E00-9C842B7ACCB5}" type="parTrans" cxnId="{2009107D-60E4-40D5-B8EB-C704F8321226}">
      <dgm:prSet/>
      <dgm:spPr/>
      <dgm:t>
        <a:bodyPr/>
        <a:lstStyle/>
        <a:p>
          <a:endParaRPr lang="en-US"/>
        </a:p>
      </dgm:t>
    </dgm:pt>
    <dgm:pt modelId="{452CE067-714E-4115-A90A-A2650A1FF8B7}" type="sibTrans" cxnId="{2009107D-60E4-40D5-B8EB-C704F8321226}">
      <dgm:prSet/>
      <dgm:spPr/>
      <dgm:t>
        <a:bodyPr/>
        <a:lstStyle/>
        <a:p>
          <a:endParaRPr lang="en-US"/>
        </a:p>
      </dgm:t>
    </dgm:pt>
    <dgm:pt modelId="{90F36D91-8FFA-45B4-B918-704123E2CA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 have some kit building experience</a:t>
          </a:r>
          <a:endParaRPr lang="en-US" sz="1700" dirty="0"/>
        </a:p>
      </dgm:t>
    </dgm:pt>
    <dgm:pt modelId="{FDD89A93-B7FB-4520-8742-BD5E9844A640}" type="parTrans" cxnId="{5BC93455-8712-4445-BD6F-289176B9E2BE}">
      <dgm:prSet/>
      <dgm:spPr/>
      <dgm:t>
        <a:bodyPr/>
        <a:lstStyle/>
        <a:p>
          <a:endParaRPr lang="en-US"/>
        </a:p>
      </dgm:t>
    </dgm:pt>
    <dgm:pt modelId="{00842C47-257A-4EBF-AF38-60BD86D68048}" type="sibTrans" cxnId="{5BC93455-8712-4445-BD6F-289176B9E2BE}">
      <dgm:prSet/>
      <dgm:spPr/>
      <dgm:t>
        <a:bodyPr/>
        <a:lstStyle/>
        <a:p>
          <a:endParaRPr lang="en-US"/>
        </a:p>
      </dgm:t>
    </dgm:pt>
    <dgm:pt modelId="{C4BC1695-48E6-489E-9F73-A11894BB2C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 just want to do shortwave listening</a:t>
          </a:r>
          <a:endParaRPr lang="en-US" sz="1700" dirty="0"/>
        </a:p>
      </dgm:t>
    </dgm:pt>
    <dgm:pt modelId="{DD039EC3-4F06-4BDB-8F3A-8499325B534C}" type="parTrans" cxnId="{AA3726B7-0E54-43F0-9D3E-D525D164FE17}">
      <dgm:prSet/>
      <dgm:spPr/>
      <dgm:t>
        <a:bodyPr/>
        <a:lstStyle/>
        <a:p>
          <a:endParaRPr lang="en-US"/>
        </a:p>
      </dgm:t>
    </dgm:pt>
    <dgm:pt modelId="{BD90F180-D995-4576-A4FE-F26E72DE6BEE}" type="sibTrans" cxnId="{AA3726B7-0E54-43F0-9D3E-D525D164FE17}">
      <dgm:prSet/>
      <dgm:spPr/>
      <dgm:t>
        <a:bodyPr/>
        <a:lstStyle/>
        <a:p>
          <a:endParaRPr lang="en-US"/>
        </a:p>
      </dgm:t>
    </dgm:pt>
    <dgm:pt modelId="{FF91E837-434D-469C-B604-115B16BBA487}" type="pres">
      <dgm:prSet presAssocID="{13F7DEB0-00AB-427D-BBAB-92CB1243A9E9}" presName="root" presStyleCnt="0">
        <dgm:presLayoutVars>
          <dgm:dir/>
          <dgm:resizeHandles val="exact"/>
        </dgm:presLayoutVars>
      </dgm:prSet>
      <dgm:spPr/>
    </dgm:pt>
    <dgm:pt modelId="{E1D9E047-3860-4055-98EA-DB1F8C53DE79}" type="pres">
      <dgm:prSet presAssocID="{66357A5F-2003-449F-97F2-E96CF6EFC8BB}" presName="compNode" presStyleCnt="0"/>
      <dgm:spPr/>
    </dgm:pt>
    <dgm:pt modelId="{03BD55AA-5B32-4EBE-ACA0-D05DA56F0C2A}" type="pres">
      <dgm:prSet presAssocID="{66357A5F-2003-449F-97F2-E96CF6EFC8BB}" presName="bgRect" presStyleLbl="bgShp" presStyleIdx="0" presStyleCnt="4"/>
      <dgm:spPr/>
    </dgm:pt>
    <dgm:pt modelId="{72B7DB1E-617E-4CE3-B2CC-97B74B3B9BD6}" type="pres">
      <dgm:prSet presAssocID="{66357A5F-2003-449F-97F2-E96CF6EFC8B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57264FD4-BDBC-4B92-9256-63DB82CB0027}" type="pres">
      <dgm:prSet presAssocID="{66357A5F-2003-449F-97F2-E96CF6EFC8BB}" presName="spaceRect" presStyleCnt="0"/>
      <dgm:spPr/>
    </dgm:pt>
    <dgm:pt modelId="{A80B4B24-78AB-409A-A5FD-E84066628BD2}" type="pres">
      <dgm:prSet presAssocID="{66357A5F-2003-449F-97F2-E96CF6EFC8BB}" presName="parTx" presStyleLbl="revTx" presStyleIdx="0" presStyleCnt="4">
        <dgm:presLayoutVars>
          <dgm:chMax val="0"/>
          <dgm:chPref val="0"/>
        </dgm:presLayoutVars>
      </dgm:prSet>
      <dgm:spPr/>
    </dgm:pt>
    <dgm:pt modelId="{AF33C042-3185-4F15-B1BF-C5BC7095FBDB}" type="pres">
      <dgm:prSet presAssocID="{9AF891D2-A38B-435B-81D0-297902F5EC60}" presName="sibTrans" presStyleCnt="0"/>
      <dgm:spPr/>
    </dgm:pt>
    <dgm:pt modelId="{0F5605D0-103E-47D4-A8CE-16ED835D5937}" type="pres">
      <dgm:prSet presAssocID="{45F1EA6D-B064-4FB7-A8EB-1562BB69028D}" presName="compNode" presStyleCnt="0"/>
      <dgm:spPr/>
    </dgm:pt>
    <dgm:pt modelId="{A1ECDB2D-BB64-4989-87A8-2DB8BFC428F5}" type="pres">
      <dgm:prSet presAssocID="{45F1EA6D-B064-4FB7-A8EB-1562BB69028D}" presName="bgRect" presStyleLbl="bgShp" presStyleIdx="1" presStyleCnt="4"/>
      <dgm:spPr/>
    </dgm:pt>
    <dgm:pt modelId="{5CEBCC69-904C-4762-BE67-327AA8DC4AEC}" type="pres">
      <dgm:prSet presAssocID="{45F1EA6D-B064-4FB7-A8EB-1562BB69028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42BC1312-3C92-4728-B68A-1DB9D10FEB17}" type="pres">
      <dgm:prSet presAssocID="{45F1EA6D-B064-4FB7-A8EB-1562BB69028D}" presName="spaceRect" presStyleCnt="0"/>
      <dgm:spPr/>
    </dgm:pt>
    <dgm:pt modelId="{B76EDD4F-9AA5-426B-A257-B7D1EA70BA4E}" type="pres">
      <dgm:prSet presAssocID="{45F1EA6D-B064-4FB7-A8EB-1562BB69028D}" presName="parTx" presStyleLbl="revTx" presStyleIdx="1" presStyleCnt="4">
        <dgm:presLayoutVars>
          <dgm:chMax val="0"/>
          <dgm:chPref val="0"/>
        </dgm:presLayoutVars>
      </dgm:prSet>
      <dgm:spPr/>
    </dgm:pt>
    <dgm:pt modelId="{70D0F584-091F-4F9B-8175-82E0CB563B06}" type="pres">
      <dgm:prSet presAssocID="{452CE067-714E-4115-A90A-A2650A1FF8B7}" presName="sibTrans" presStyleCnt="0"/>
      <dgm:spPr/>
    </dgm:pt>
    <dgm:pt modelId="{DA977C30-2FFE-43A9-9E99-4EB5E79B560F}" type="pres">
      <dgm:prSet presAssocID="{90F36D91-8FFA-45B4-B918-704123E2CA5A}" presName="compNode" presStyleCnt="0"/>
      <dgm:spPr/>
    </dgm:pt>
    <dgm:pt modelId="{DC6BDF1E-7176-4672-9EDB-EAF4EA1526DA}" type="pres">
      <dgm:prSet presAssocID="{90F36D91-8FFA-45B4-B918-704123E2CA5A}" presName="bgRect" presStyleLbl="bgShp" presStyleIdx="2" presStyleCnt="4"/>
      <dgm:spPr/>
    </dgm:pt>
    <dgm:pt modelId="{7040DC1E-08F2-4BC4-A9EC-ECA5F19358B1}" type="pres">
      <dgm:prSet presAssocID="{90F36D91-8FFA-45B4-B918-704123E2CA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alArts"/>
        </a:ext>
      </dgm:extLst>
    </dgm:pt>
    <dgm:pt modelId="{44A06B54-D163-47D9-A43E-2E3B166A273C}" type="pres">
      <dgm:prSet presAssocID="{90F36D91-8FFA-45B4-B918-704123E2CA5A}" presName="spaceRect" presStyleCnt="0"/>
      <dgm:spPr/>
    </dgm:pt>
    <dgm:pt modelId="{F9634A23-5E28-48CF-86FA-C6EA800FC29F}" type="pres">
      <dgm:prSet presAssocID="{90F36D91-8FFA-45B4-B918-704123E2CA5A}" presName="parTx" presStyleLbl="revTx" presStyleIdx="2" presStyleCnt="4">
        <dgm:presLayoutVars>
          <dgm:chMax val="0"/>
          <dgm:chPref val="0"/>
        </dgm:presLayoutVars>
      </dgm:prSet>
      <dgm:spPr/>
    </dgm:pt>
    <dgm:pt modelId="{B38C8B84-17DB-4DDC-BC7C-07B6904DA3EA}" type="pres">
      <dgm:prSet presAssocID="{00842C47-257A-4EBF-AF38-60BD86D68048}" presName="sibTrans" presStyleCnt="0"/>
      <dgm:spPr/>
    </dgm:pt>
    <dgm:pt modelId="{738F99FA-5A84-4EA6-ADB2-816772BD5C3B}" type="pres">
      <dgm:prSet presAssocID="{C4BC1695-48E6-489E-9F73-A11894BB2CDB}" presName="compNode" presStyleCnt="0"/>
      <dgm:spPr/>
    </dgm:pt>
    <dgm:pt modelId="{4DBA03BF-DFD1-4B8C-95C3-3A3A1D299786}" type="pres">
      <dgm:prSet presAssocID="{C4BC1695-48E6-489E-9F73-A11894BB2CDB}" presName="bgRect" presStyleLbl="bgShp" presStyleIdx="3" presStyleCnt="4"/>
      <dgm:spPr/>
    </dgm:pt>
    <dgm:pt modelId="{0CEFA9CC-8409-48C2-A4F9-736398D3C23E}" type="pres">
      <dgm:prSet presAssocID="{C4BC1695-48E6-489E-9F73-A11894BB2CD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7783F29-73DF-41F5-83B4-5E423E1348C2}" type="pres">
      <dgm:prSet presAssocID="{C4BC1695-48E6-489E-9F73-A11894BB2CDB}" presName="spaceRect" presStyleCnt="0"/>
      <dgm:spPr/>
    </dgm:pt>
    <dgm:pt modelId="{74F69AE7-0D3F-4719-8D35-79EEA1FBD3DA}" type="pres">
      <dgm:prSet presAssocID="{C4BC1695-48E6-489E-9F73-A11894BB2CD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47A6B01-2F92-4A31-AF91-7FD2BF76BDE5}" type="presOf" srcId="{13F7DEB0-00AB-427D-BBAB-92CB1243A9E9}" destId="{FF91E837-434D-469C-B604-115B16BBA487}" srcOrd="0" destOrd="0" presId="urn:microsoft.com/office/officeart/2018/2/layout/IconVerticalSolidList"/>
    <dgm:cxn modelId="{02E11427-EDB5-4058-A1C4-C5D4BE1D2CA0}" type="presOf" srcId="{90F36D91-8FFA-45B4-B918-704123E2CA5A}" destId="{F9634A23-5E28-48CF-86FA-C6EA800FC29F}" srcOrd="0" destOrd="0" presId="urn:microsoft.com/office/officeart/2018/2/layout/IconVerticalSolidList"/>
    <dgm:cxn modelId="{5BC93455-8712-4445-BD6F-289176B9E2BE}" srcId="{13F7DEB0-00AB-427D-BBAB-92CB1243A9E9}" destId="{90F36D91-8FFA-45B4-B918-704123E2CA5A}" srcOrd="2" destOrd="0" parTransId="{FDD89A93-B7FB-4520-8742-BD5E9844A640}" sibTransId="{00842C47-257A-4EBF-AF38-60BD86D68048}"/>
    <dgm:cxn modelId="{2009107D-60E4-40D5-B8EB-C704F8321226}" srcId="{13F7DEB0-00AB-427D-BBAB-92CB1243A9E9}" destId="{45F1EA6D-B064-4FB7-A8EB-1562BB69028D}" srcOrd="1" destOrd="0" parTransId="{C1A78433-605D-4DD9-8E00-9C842B7ACCB5}" sibTransId="{452CE067-714E-4115-A90A-A2650A1FF8B7}"/>
    <dgm:cxn modelId="{81BDA481-C9E8-49C0-AB12-F1D288A43578}" type="presOf" srcId="{66357A5F-2003-449F-97F2-E96CF6EFC8BB}" destId="{A80B4B24-78AB-409A-A5FD-E84066628BD2}" srcOrd="0" destOrd="0" presId="urn:microsoft.com/office/officeart/2018/2/layout/IconVerticalSolidList"/>
    <dgm:cxn modelId="{638B1F82-9C36-4F56-925F-22101C2C40B6}" type="presOf" srcId="{C4BC1695-48E6-489E-9F73-A11894BB2CDB}" destId="{74F69AE7-0D3F-4719-8D35-79EEA1FBD3DA}" srcOrd="0" destOrd="0" presId="urn:microsoft.com/office/officeart/2018/2/layout/IconVerticalSolidList"/>
    <dgm:cxn modelId="{28762BA3-ACB8-46EE-9D58-42D328F66BB2}" srcId="{13F7DEB0-00AB-427D-BBAB-92CB1243A9E9}" destId="{66357A5F-2003-449F-97F2-E96CF6EFC8BB}" srcOrd="0" destOrd="0" parTransId="{9C6CB68A-9EE9-47CA-B954-016928FBF685}" sibTransId="{9AF891D2-A38B-435B-81D0-297902F5EC60}"/>
    <dgm:cxn modelId="{604A29AD-0022-4E1B-A8EE-A3A0A3072036}" type="presOf" srcId="{45F1EA6D-B064-4FB7-A8EB-1562BB69028D}" destId="{B76EDD4F-9AA5-426B-A257-B7D1EA70BA4E}" srcOrd="0" destOrd="0" presId="urn:microsoft.com/office/officeart/2018/2/layout/IconVerticalSolidList"/>
    <dgm:cxn modelId="{AA3726B7-0E54-43F0-9D3E-D525D164FE17}" srcId="{13F7DEB0-00AB-427D-BBAB-92CB1243A9E9}" destId="{C4BC1695-48E6-489E-9F73-A11894BB2CDB}" srcOrd="3" destOrd="0" parTransId="{DD039EC3-4F06-4BDB-8F3A-8499325B534C}" sibTransId="{BD90F180-D995-4576-A4FE-F26E72DE6BEE}"/>
    <dgm:cxn modelId="{FD6CF92C-1CDF-4F53-B67F-5878702FAC90}" type="presParOf" srcId="{FF91E837-434D-469C-B604-115B16BBA487}" destId="{E1D9E047-3860-4055-98EA-DB1F8C53DE79}" srcOrd="0" destOrd="0" presId="urn:microsoft.com/office/officeart/2018/2/layout/IconVerticalSolidList"/>
    <dgm:cxn modelId="{D2056FD0-041D-4D12-BE31-490C8C08F9D4}" type="presParOf" srcId="{E1D9E047-3860-4055-98EA-DB1F8C53DE79}" destId="{03BD55AA-5B32-4EBE-ACA0-D05DA56F0C2A}" srcOrd="0" destOrd="0" presId="urn:microsoft.com/office/officeart/2018/2/layout/IconVerticalSolidList"/>
    <dgm:cxn modelId="{1ED22960-2B87-417F-9C1F-E3E8F9D3CDF7}" type="presParOf" srcId="{E1D9E047-3860-4055-98EA-DB1F8C53DE79}" destId="{72B7DB1E-617E-4CE3-B2CC-97B74B3B9BD6}" srcOrd="1" destOrd="0" presId="urn:microsoft.com/office/officeart/2018/2/layout/IconVerticalSolidList"/>
    <dgm:cxn modelId="{1D5F77E1-BED6-4804-9360-70D4BA24B608}" type="presParOf" srcId="{E1D9E047-3860-4055-98EA-DB1F8C53DE79}" destId="{57264FD4-BDBC-4B92-9256-63DB82CB0027}" srcOrd="2" destOrd="0" presId="urn:microsoft.com/office/officeart/2018/2/layout/IconVerticalSolidList"/>
    <dgm:cxn modelId="{536AE1CF-DF44-42F1-972B-5F896D873308}" type="presParOf" srcId="{E1D9E047-3860-4055-98EA-DB1F8C53DE79}" destId="{A80B4B24-78AB-409A-A5FD-E84066628BD2}" srcOrd="3" destOrd="0" presId="urn:microsoft.com/office/officeart/2018/2/layout/IconVerticalSolidList"/>
    <dgm:cxn modelId="{BF0E5BCD-694E-4BE6-94DA-34E2481E6C9E}" type="presParOf" srcId="{FF91E837-434D-469C-B604-115B16BBA487}" destId="{AF33C042-3185-4F15-B1BF-C5BC7095FBDB}" srcOrd="1" destOrd="0" presId="urn:microsoft.com/office/officeart/2018/2/layout/IconVerticalSolidList"/>
    <dgm:cxn modelId="{64F134D6-31F4-4E9F-A7F9-CCCEAD5895FF}" type="presParOf" srcId="{FF91E837-434D-469C-B604-115B16BBA487}" destId="{0F5605D0-103E-47D4-A8CE-16ED835D5937}" srcOrd="2" destOrd="0" presId="urn:microsoft.com/office/officeart/2018/2/layout/IconVerticalSolidList"/>
    <dgm:cxn modelId="{95A4A0F9-1272-4D3D-AB88-2481FB1CAE85}" type="presParOf" srcId="{0F5605D0-103E-47D4-A8CE-16ED835D5937}" destId="{A1ECDB2D-BB64-4989-87A8-2DB8BFC428F5}" srcOrd="0" destOrd="0" presId="urn:microsoft.com/office/officeart/2018/2/layout/IconVerticalSolidList"/>
    <dgm:cxn modelId="{6BC3EDF9-32F2-4F79-835F-1F2DD291DAB2}" type="presParOf" srcId="{0F5605D0-103E-47D4-A8CE-16ED835D5937}" destId="{5CEBCC69-904C-4762-BE67-327AA8DC4AEC}" srcOrd="1" destOrd="0" presId="urn:microsoft.com/office/officeart/2018/2/layout/IconVerticalSolidList"/>
    <dgm:cxn modelId="{C8C0061F-A603-4270-B6CE-F84BF0C93A33}" type="presParOf" srcId="{0F5605D0-103E-47D4-A8CE-16ED835D5937}" destId="{42BC1312-3C92-4728-B68A-1DB9D10FEB17}" srcOrd="2" destOrd="0" presId="urn:microsoft.com/office/officeart/2018/2/layout/IconVerticalSolidList"/>
    <dgm:cxn modelId="{3370FA3A-B8A4-4F69-A213-010E05020AB6}" type="presParOf" srcId="{0F5605D0-103E-47D4-A8CE-16ED835D5937}" destId="{B76EDD4F-9AA5-426B-A257-B7D1EA70BA4E}" srcOrd="3" destOrd="0" presId="urn:microsoft.com/office/officeart/2018/2/layout/IconVerticalSolidList"/>
    <dgm:cxn modelId="{D01AAAF8-9AB1-4117-8D43-EE38740B9BF5}" type="presParOf" srcId="{FF91E837-434D-469C-B604-115B16BBA487}" destId="{70D0F584-091F-4F9B-8175-82E0CB563B06}" srcOrd="3" destOrd="0" presId="urn:microsoft.com/office/officeart/2018/2/layout/IconVerticalSolidList"/>
    <dgm:cxn modelId="{378B2714-20E8-43EC-ABBF-2EF8E4AAC54E}" type="presParOf" srcId="{FF91E837-434D-469C-B604-115B16BBA487}" destId="{DA977C30-2FFE-43A9-9E99-4EB5E79B560F}" srcOrd="4" destOrd="0" presId="urn:microsoft.com/office/officeart/2018/2/layout/IconVerticalSolidList"/>
    <dgm:cxn modelId="{C730E43F-93BB-40DD-8093-ECDB5F4B16E1}" type="presParOf" srcId="{DA977C30-2FFE-43A9-9E99-4EB5E79B560F}" destId="{DC6BDF1E-7176-4672-9EDB-EAF4EA1526DA}" srcOrd="0" destOrd="0" presId="urn:microsoft.com/office/officeart/2018/2/layout/IconVerticalSolidList"/>
    <dgm:cxn modelId="{CF0465C1-C6FD-4CBF-92B7-3F5B35E4B1E6}" type="presParOf" srcId="{DA977C30-2FFE-43A9-9E99-4EB5E79B560F}" destId="{7040DC1E-08F2-4BC4-A9EC-ECA5F19358B1}" srcOrd="1" destOrd="0" presId="urn:microsoft.com/office/officeart/2018/2/layout/IconVerticalSolidList"/>
    <dgm:cxn modelId="{B9638870-A0DE-4635-BFC9-524E2FE26045}" type="presParOf" srcId="{DA977C30-2FFE-43A9-9E99-4EB5E79B560F}" destId="{44A06B54-D163-47D9-A43E-2E3B166A273C}" srcOrd="2" destOrd="0" presId="urn:microsoft.com/office/officeart/2018/2/layout/IconVerticalSolidList"/>
    <dgm:cxn modelId="{94E88EE6-8E4C-4D8F-ABDE-67891B57CEE2}" type="presParOf" srcId="{DA977C30-2FFE-43A9-9E99-4EB5E79B560F}" destId="{F9634A23-5E28-48CF-86FA-C6EA800FC29F}" srcOrd="3" destOrd="0" presId="urn:microsoft.com/office/officeart/2018/2/layout/IconVerticalSolidList"/>
    <dgm:cxn modelId="{5E344DED-DBFD-40B4-B395-14E2489836C9}" type="presParOf" srcId="{FF91E837-434D-469C-B604-115B16BBA487}" destId="{B38C8B84-17DB-4DDC-BC7C-07B6904DA3EA}" srcOrd="5" destOrd="0" presId="urn:microsoft.com/office/officeart/2018/2/layout/IconVerticalSolidList"/>
    <dgm:cxn modelId="{36399362-C065-45F3-8C8C-2BE998B60C75}" type="presParOf" srcId="{FF91E837-434D-469C-B604-115B16BBA487}" destId="{738F99FA-5A84-4EA6-ADB2-816772BD5C3B}" srcOrd="6" destOrd="0" presId="urn:microsoft.com/office/officeart/2018/2/layout/IconVerticalSolidList"/>
    <dgm:cxn modelId="{6EB189B6-D9FF-4365-848B-2897BF8ECBFA}" type="presParOf" srcId="{738F99FA-5A84-4EA6-ADB2-816772BD5C3B}" destId="{4DBA03BF-DFD1-4B8C-95C3-3A3A1D299786}" srcOrd="0" destOrd="0" presId="urn:microsoft.com/office/officeart/2018/2/layout/IconVerticalSolidList"/>
    <dgm:cxn modelId="{4667B88D-324C-4CA7-B5C2-C4AB6447E9D8}" type="presParOf" srcId="{738F99FA-5A84-4EA6-ADB2-816772BD5C3B}" destId="{0CEFA9CC-8409-48C2-A4F9-736398D3C23E}" srcOrd="1" destOrd="0" presId="urn:microsoft.com/office/officeart/2018/2/layout/IconVerticalSolidList"/>
    <dgm:cxn modelId="{164FB217-13FD-4A29-A5AE-B40C0F2DD8F9}" type="presParOf" srcId="{738F99FA-5A84-4EA6-ADB2-816772BD5C3B}" destId="{B7783F29-73DF-41F5-83B4-5E423E1348C2}" srcOrd="2" destOrd="0" presId="urn:microsoft.com/office/officeart/2018/2/layout/IconVerticalSolidList"/>
    <dgm:cxn modelId="{93253930-7A62-4BBA-B344-004415E01364}" type="presParOf" srcId="{738F99FA-5A84-4EA6-ADB2-816772BD5C3B}" destId="{74F69AE7-0D3F-4719-8D35-79EEA1FBD3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D55AA-5B32-4EBE-ACA0-D05DA56F0C2A}">
      <dsp:nvSpPr>
        <dsp:cNvPr id="0" name=""/>
        <dsp:cNvSpPr/>
      </dsp:nvSpPr>
      <dsp:spPr>
        <a:xfrm>
          <a:off x="0" y="1805"/>
          <a:ext cx="5393361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7DB1E-617E-4CE3-B2CC-97B74B3B9BD6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B4B24-78AB-409A-A5FD-E84066628BD2}">
      <dsp:nvSpPr>
        <dsp:cNvPr id="0" name=""/>
        <dsp:cNvSpPr/>
      </dsp:nvSpPr>
      <dsp:spPr>
        <a:xfrm>
          <a:off x="1057183" y="1805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 a cheap digital mode multiband transceiver with CAT control</a:t>
          </a:r>
          <a:endParaRPr lang="en-US" sz="2200" kern="1200" dirty="0"/>
        </a:p>
      </dsp:txBody>
      <dsp:txXfrm>
        <a:off x="1057183" y="1805"/>
        <a:ext cx="4336177" cy="915310"/>
      </dsp:txXfrm>
    </dsp:sp>
    <dsp:sp modelId="{A1ECDB2D-BB64-4989-87A8-2DB8BFC428F5}">
      <dsp:nvSpPr>
        <dsp:cNvPr id="0" name=""/>
        <dsp:cNvSpPr/>
      </dsp:nvSpPr>
      <dsp:spPr>
        <a:xfrm>
          <a:off x="0" y="1145944"/>
          <a:ext cx="5393361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BCC69-904C-4762-BE67-327AA8DC4AE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EDD4F-9AA5-426B-A257-B7D1EA70BA4E}">
      <dsp:nvSpPr>
        <dsp:cNvPr id="0" name=""/>
        <dsp:cNvSpPr/>
      </dsp:nvSpPr>
      <dsp:spPr>
        <a:xfrm>
          <a:off x="1057183" y="1145944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 like to experiment with electronics</a:t>
          </a:r>
          <a:endParaRPr lang="en-US" sz="1700" kern="1200" dirty="0"/>
        </a:p>
      </dsp:txBody>
      <dsp:txXfrm>
        <a:off x="1057183" y="1145944"/>
        <a:ext cx="4336177" cy="915310"/>
      </dsp:txXfrm>
    </dsp:sp>
    <dsp:sp modelId="{DC6BDF1E-7176-4672-9EDB-EAF4EA1526DA}">
      <dsp:nvSpPr>
        <dsp:cNvPr id="0" name=""/>
        <dsp:cNvSpPr/>
      </dsp:nvSpPr>
      <dsp:spPr>
        <a:xfrm>
          <a:off x="0" y="2290082"/>
          <a:ext cx="5393361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0DC1E-08F2-4BC4-A9EC-ECA5F19358B1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34A23-5E28-48CF-86FA-C6EA800FC29F}">
      <dsp:nvSpPr>
        <dsp:cNvPr id="0" name=""/>
        <dsp:cNvSpPr/>
      </dsp:nvSpPr>
      <dsp:spPr>
        <a:xfrm>
          <a:off x="1057183" y="2290082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 have some kit building experience</a:t>
          </a:r>
          <a:endParaRPr lang="en-US" sz="1700" kern="1200" dirty="0"/>
        </a:p>
      </dsp:txBody>
      <dsp:txXfrm>
        <a:off x="1057183" y="2290082"/>
        <a:ext cx="4336177" cy="915310"/>
      </dsp:txXfrm>
    </dsp:sp>
    <dsp:sp modelId="{4DBA03BF-DFD1-4B8C-95C3-3A3A1D299786}">
      <dsp:nvSpPr>
        <dsp:cNvPr id="0" name=""/>
        <dsp:cNvSpPr/>
      </dsp:nvSpPr>
      <dsp:spPr>
        <a:xfrm>
          <a:off x="0" y="3434221"/>
          <a:ext cx="5393361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FA9CC-8409-48C2-A4F9-736398D3C23E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69AE7-0D3F-4719-8D35-79EEA1FBD3DA}">
      <dsp:nvSpPr>
        <dsp:cNvPr id="0" name=""/>
        <dsp:cNvSpPr/>
      </dsp:nvSpPr>
      <dsp:spPr>
        <a:xfrm>
          <a:off x="1057183" y="3434221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 just want to do shortwave listening</a:t>
          </a:r>
          <a:endParaRPr lang="en-US" sz="1700" kern="1200" dirty="0"/>
        </a:p>
      </dsp:txBody>
      <dsp:txXfrm>
        <a:off x="1057183" y="3434221"/>
        <a:ext cx="4336177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9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4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2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9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4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D8FB-A99C-4B94-AC08-6F76A023DE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3D13-0D26-4FAE-83ED-C6445E80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5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cifi.stackexchange.com/questions/105867/how-many-times-has-make-it-so-been-demanded-by-anyone-other-than-picard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lock-of-birds-flying-above-the-mountain-during-sunset-70577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11144285-0221-4A1A-9BE0-C77B37BC1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E3305-D2AE-4B4A-99AC-84CAE6D27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 err="1"/>
              <a:t>uBitx</a:t>
            </a:r>
            <a:r>
              <a:rPr lang="en-US" sz="4800" dirty="0"/>
              <a:t> – </a:t>
            </a:r>
            <a:br>
              <a:rPr lang="en-US" sz="4800" dirty="0"/>
            </a:br>
            <a:r>
              <a:rPr lang="en-US" sz="4800" dirty="0"/>
              <a:t>HF Transceiver Semi-kit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F2044-3759-4105-9A66-CFFE09AD9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433385" cy="1480744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Presented to the Lake Washington Ham Club</a:t>
            </a:r>
          </a:p>
          <a:p>
            <a:pPr algn="l"/>
            <a:r>
              <a:rPr lang="en-US" sz="1800" dirty="0"/>
              <a:t>www.lakewashingtonhamclub.org</a:t>
            </a:r>
          </a:p>
          <a:p>
            <a:pPr algn="l"/>
            <a:r>
              <a:rPr lang="en-US" sz="1800" dirty="0"/>
              <a:t>March 2020</a:t>
            </a:r>
          </a:p>
          <a:p>
            <a:pPr algn="l"/>
            <a:r>
              <a:rPr lang="en-US" sz="1800" dirty="0"/>
              <a:t>Roman Mach K7TXL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0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C1A9983E-75F0-4D78-B9BA-48458649E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5175A-E246-4B3A-ACE6-F956599160E3}"/>
              </a:ext>
            </a:extLst>
          </p:cNvPr>
          <p:cNvSpPr txBox="1"/>
          <p:nvPr/>
        </p:nvSpPr>
        <p:spPr>
          <a:xfrm>
            <a:off x="6325386" y="1981200"/>
            <a:ext cx="5316717" cy="193899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30’ indoor wire antenna picks up Alaska on FT-8</a:t>
            </a:r>
          </a:p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(Use receive-only!)</a:t>
            </a:r>
          </a:p>
        </p:txBody>
      </p:sp>
    </p:spTree>
    <p:extLst>
      <p:ext uri="{BB962C8B-B14F-4D97-AF65-F5344CB8AC3E}">
        <p14:creationId xmlns:p14="http://schemas.microsoft.com/office/powerpoint/2010/main" val="305211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9E1D0-8DF3-4257-AA91-842D8C3D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I’m willing to spend more so I can transmit!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0889B-6536-4A58-964D-43A989AE7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A case and a speaker (internal or external)</a:t>
            </a:r>
          </a:p>
          <a:p>
            <a:r>
              <a:rPr lang="en-US" dirty="0"/>
              <a:t>Battery or clean 12-13.8v power supply (3A minimum recommended)</a:t>
            </a:r>
          </a:p>
          <a:p>
            <a:r>
              <a:rPr lang="en-US" dirty="0"/>
              <a:t>Coax with connectors (BNC on </a:t>
            </a:r>
            <a:r>
              <a:rPr lang="en-US" dirty="0" err="1"/>
              <a:t>uBitx</a:t>
            </a:r>
            <a:r>
              <a:rPr lang="en-US" dirty="0"/>
              <a:t> end)</a:t>
            </a:r>
          </a:p>
          <a:p>
            <a:r>
              <a:rPr lang="en-US" dirty="0"/>
              <a:t>50 ohm, 10W dummy load (easy to make with carbon resistors)</a:t>
            </a:r>
          </a:p>
          <a:p>
            <a:r>
              <a:rPr lang="en-US" dirty="0"/>
              <a:t>Antenna with cable into shack; choke </a:t>
            </a:r>
            <a:r>
              <a:rPr lang="en-US" dirty="0" err="1"/>
              <a:t>balun</a:t>
            </a:r>
            <a:r>
              <a:rPr lang="en-US" dirty="0"/>
              <a:t> as required</a:t>
            </a:r>
          </a:p>
        </p:txBody>
      </p:sp>
    </p:spTree>
    <p:extLst>
      <p:ext uri="{BB962C8B-B14F-4D97-AF65-F5344CB8AC3E}">
        <p14:creationId xmlns:p14="http://schemas.microsoft.com/office/powerpoint/2010/main" val="132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426D5-BA14-4A29-9268-BB17BDAB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Useful extras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2296E-1B86-4665-8522-8C1C276C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A case for the mic and switch (find 3D-printed tiny cases online)</a:t>
            </a:r>
          </a:p>
          <a:p>
            <a:r>
              <a:rPr lang="en-US" dirty="0"/>
              <a:t>For digital modes:</a:t>
            </a:r>
          </a:p>
          <a:p>
            <a:pPr lvl="1"/>
            <a:r>
              <a:rPr lang="en-US" sz="2800" dirty="0"/>
              <a:t>Computer</a:t>
            </a:r>
          </a:p>
          <a:p>
            <a:pPr lvl="1"/>
            <a:r>
              <a:rPr lang="en-US" sz="2800" dirty="0"/>
              <a:t>USB cable for rig control</a:t>
            </a:r>
          </a:p>
          <a:p>
            <a:pPr lvl="1"/>
            <a:r>
              <a:rPr lang="en-US" sz="2800" dirty="0"/>
              <a:t>Cable sound adapter (Usually a pair of stereo cables, 1/8” plug on each end)</a:t>
            </a:r>
          </a:p>
          <a:p>
            <a:r>
              <a:rPr lang="en-US" dirty="0"/>
              <a:t>SDR for better calibration; Alternative: Accurate signal generator/frequency counter</a:t>
            </a:r>
          </a:p>
        </p:txBody>
      </p:sp>
    </p:spTree>
    <p:extLst>
      <p:ext uri="{BB962C8B-B14F-4D97-AF65-F5344CB8AC3E}">
        <p14:creationId xmlns:p14="http://schemas.microsoft.com/office/powerpoint/2010/main" val="9037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CCF2B-B3CF-4296-9894-8E4C8533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Steps to get on the air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3BF6371-5335-4AB5-AC97-C134E667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Order </a:t>
            </a:r>
            <a:r>
              <a:rPr lang="en-US" sz="2000" dirty="0" err="1"/>
              <a:t>uBitx</a:t>
            </a:r>
            <a:r>
              <a:rPr lang="en-US" sz="2000" dirty="0"/>
              <a:t> (DHL is nice since it is faster shipping)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Order a </a:t>
            </a:r>
            <a:r>
              <a:rPr lang="en-US" sz="2000" dirty="0" err="1"/>
              <a:t>uBitx</a:t>
            </a:r>
            <a:r>
              <a:rPr lang="en-US" sz="2000" dirty="0"/>
              <a:t> case (recommended)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Assemble </a:t>
            </a:r>
            <a:r>
              <a:rPr lang="en-US" sz="2000" dirty="0" err="1"/>
              <a:t>uBitx</a:t>
            </a:r>
            <a:r>
              <a:rPr lang="en-US" sz="2000" dirty="0"/>
              <a:t> parts into the 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Connect to power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Attach antenna cable and calibrate if needed. Check receive operation.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Attach a dummy load and power meter and key the mic or CW key to confirm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Communicate on your authorized frequencies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ree in a grassy area&#10;&#10;Description automatically generated">
            <a:extLst>
              <a:ext uri="{FF2B5EF4-FFF2-40B4-BE49-F238E27FC236}">
                <a16:creationId xmlns:a16="http://schemas.microsoft.com/office/drawing/2014/main" id="{87E07FB8-38FC-4EBD-BD0F-BA8BC7A5D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610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1F29DF61-FB73-491E-B6A1-1C5AEB8AD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ench next to a body of water&#10;&#10;Description automatically generated">
            <a:extLst>
              <a:ext uri="{FF2B5EF4-FFF2-40B4-BE49-F238E27FC236}">
                <a16:creationId xmlns:a16="http://schemas.microsoft.com/office/drawing/2014/main" id="{6A49E780-8859-44BA-9E29-79A9EE456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Arc 11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59016-88D3-4565-B0AB-30EFE222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Get on the air with digital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7F5F-6A41-48CF-B1D5-F3AD766D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834382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100" dirty="0"/>
              <a:t>Install WSJT-X on computer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Install software to sync computer to atomic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Connect USB cable from computer to </a:t>
            </a:r>
            <a:r>
              <a:rPr lang="en-US" sz="2100" dirty="0" err="1"/>
              <a:t>Raduino</a:t>
            </a:r>
            <a:endParaRPr lang="en-US" sz="2100" dirty="0"/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Configure CAT control and confirm that WSJT-X commands frequency changes on </a:t>
            </a:r>
            <a:r>
              <a:rPr lang="en-US" sz="2100" dirty="0" err="1"/>
              <a:t>uBitx</a:t>
            </a:r>
            <a:r>
              <a:rPr lang="en-US" sz="2100" dirty="0"/>
              <a:t> display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Connect audio cables from computer to </a:t>
            </a:r>
            <a:r>
              <a:rPr lang="en-US" sz="2100" dirty="0" err="1"/>
              <a:t>uBitx</a:t>
            </a:r>
            <a:endParaRPr lang="en-US" sz="2100" dirty="0"/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Select a band through WSJT-X and check signal level display: You should start seeing FT-8 decodes appearing on the WSJT-X waterfall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Read the docs on FT-8 QSO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Get on the air!</a:t>
            </a:r>
          </a:p>
        </p:txBody>
      </p:sp>
    </p:spTree>
    <p:extLst>
      <p:ext uri="{BB962C8B-B14F-4D97-AF65-F5344CB8AC3E}">
        <p14:creationId xmlns:p14="http://schemas.microsoft.com/office/powerpoint/2010/main" val="12419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9E1CC-1849-4D00-A68A-EB4671C2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dirty="0"/>
              <a:t>Calibration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6DD3-A23E-432B-9E7B-CA39D09F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Autofit/>
          </a:bodyPr>
          <a:lstStyle/>
          <a:p>
            <a:r>
              <a:rPr lang="en-US" sz="2400" dirty="0"/>
              <a:t>Set calibration mode, tune in WWV, and adjust for zero beat</a:t>
            </a:r>
          </a:p>
          <a:p>
            <a:r>
              <a:rPr lang="en-US" sz="2400" dirty="0"/>
              <a:t>Then set BFO so that audio is right in the crystal filter bandwidth (can be tricky – a video shows how to use a web-based audio spectrum analyzer)</a:t>
            </a:r>
          </a:p>
          <a:p>
            <a:pPr lvl="1"/>
            <a:r>
              <a:rPr lang="en-US" dirty="0"/>
              <a:t>But be careful not to tune to the (reverse) image otherwise LSB and USB will be reversed</a:t>
            </a:r>
          </a:p>
          <a:p>
            <a:r>
              <a:rPr lang="en-US" sz="2400" dirty="0"/>
              <a:t>Other techniques get more sophisticated from there, requiring an SDR or signal generator and frequency counter</a:t>
            </a:r>
          </a:p>
        </p:txBody>
      </p:sp>
      <p:pic>
        <p:nvPicPr>
          <p:cNvPr id="5" name="Picture 4" descr="A picture containing clock, green, sitting, water&#10;&#10;Description automatically generated">
            <a:extLst>
              <a:ext uri="{FF2B5EF4-FFF2-40B4-BE49-F238E27FC236}">
                <a16:creationId xmlns:a16="http://schemas.microsoft.com/office/drawing/2014/main" id="{91F13147-5D81-49CE-A301-80F5EEC75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r="14337" b="-3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AE894-8B36-4CB7-ACCE-21838BF6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dirty="0"/>
              <a:t>Is it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right</a:t>
            </a:r>
            <a:r>
              <a:rPr lang="en-US" dirty="0"/>
              <a:t> for me?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2A95BA-B8A9-4EF8-B93E-5841C7CA7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621676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A person in a red shirt&#10;&#10;Description automatically generated">
            <a:extLst>
              <a:ext uri="{FF2B5EF4-FFF2-40B4-BE49-F238E27FC236}">
                <a16:creationId xmlns:a16="http://schemas.microsoft.com/office/drawing/2014/main" id="{598F7C69-EEB7-4978-98E4-B262C05B23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89880" y="2750563"/>
            <a:ext cx="4449645" cy="31400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3A1966-BC51-4C32-91FB-E2E6ABE60DD4}"/>
              </a:ext>
            </a:extLst>
          </p:cNvPr>
          <p:cNvSpPr txBox="1"/>
          <p:nvPr/>
        </p:nvSpPr>
        <p:spPr>
          <a:xfrm>
            <a:off x="7419975" y="5946131"/>
            <a:ext cx="4019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scifi.stackexchange.com/questions/105867/how-many-times-has-make-it-so-been-demanded-by-anyone-other-than-picar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65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C1A79-227C-4ACD-B57D-9EB19AE4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dirty="0"/>
              <a:t>Should I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pass</a:t>
            </a:r>
            <a:r>
              <a:rPr lang="en-US" dirty="0"/>
              <a:t> this one by?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48DAA-FC57-47AF-9E61-A1C1030F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 like to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talk up and down</a:t>
            </a:r>
            <a:r>
              <a:rPr lang="en-US" sz="3200" dirty="0"/>
              <a:t> the coast on SSB</a:t>
            </a:r>
          </a:p>
          <a:p>
            <a:r>
              <a:rPr lang="en-US" sz="3200" dirty="0"/>
              <a:t>Don’t know what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end</a:t>
            </a:r>
            <a:r>
              <a:rPr lang="en-US" sz="3200" dirty="0"/>
              <a:t> of the soldering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iron to hold</a:t>
            </a:r>
          </a:p>
          <a:p>
            <a:r>
              <a:rPr lang="en-US" sz="3200" dirty="0"/>
              <a:t>Where’s the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manual</a:t>
            </a:r>
            <a:r>
              <a:rPr lang="en-US" sz="3200" dirty="0"/>
              <a:t>?</a:t>
            </a:r>
          </a:p>
          <a:p>
            <a:r>
              <a:rPr lang="en-US" sz="3200" dirty="0"/>
              <a:t>Where’s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phone support</a:t>
            </a:r>
            <a:r>
              <a:rPr lang="en-US" sz="3200" dirty="0"/>
              <a:t>?</a:t>
            </a:r>
          </a:p>
          <a:p>
            <a:r>
              <a:rPr lang="en-US" sz="3200" dirty="0"/>
              <a:t>Where’s the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waterfall</a:t>
            </a:r>
            <a:r>
              <a:rPr lang="en-US" sz="3200" dirty="0"/>
              <a:t> display?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kite, flying, outdoor, bird&#10;&#10;Description automatically generated">
            <a:extLst>
              <a:ext uri="{FF2B5EF4-FFF2-40B4-BE49-F238E27FC236}">
                <a16:creationId xmlns:a16="http://schemas.microsoft.com/office/drawing/2014/main" id="{3FBD22AE-2B73-4082-86FB-CF87FFD66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5752" y="3147168"/>
            <a:ext cx="5566248" cy="37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0964F-C474-43B3-8F67-195A35E2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sz="4000"/>
              <a:t>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CBF7EEC-211A-4756-BA95-B4F046ED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groups.io</a:t>
            </a:r>
            <a:r>
              <a:rPr lang="en-US" dirty="0"/>
              <a:t> BITX20 group (questions and answers, “help desk”)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ubitx.net</a:t>
            </a:r>
            <a:r>
              <a:rPr lang="en-US" dirty="0"/>
              <a:t> (all things </a:t>
            </a:r>
            <a:r>
              <a:rPr lang="en-US" dirty="0" err="1"/>
              <a:t>uBitx</a:t>
            </a:r>
            <a:r>
              <a:rPr lang="en-US" dirty="0"/>
              <a:t> aggregated here)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hfsignals.com</a:t>
            </a:r>
            <a:r>
              <a:rPr lang="en-US" dirty="0"/>
              <a:t> (buy your </a:t>
            </a:r>
            <a:r>
              <a:rPr lang="en-US" dirty="0" err="1"/>
              <a:t>uBitx</a:t>
            </a:r>
            <a:r>
              <a:rPr lang="en-US" dirty="0"/>
              <a:t> here)</a:t>
            </a:r>
          </a:p>
          <a:p>
            <a:r>
              <a:rPr lang="en-US" dirty="0"/>
              <a:t>September 2019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QST</a:t>
            </a:r>
            <a:r>
              <a:rPr lang="en-US" dirty="0"/>
              <a:t> review with measured performance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hamskey.com</a:t>
            </a:r>
            <a:r>
              <a:rPr lang="en-US" dirty="0"/>
              <a:t> (alternate firmware by KD8CEC)</a:t>
            </a:r>
          </a:p>
          <a:p>
            <a:r>
              <a:rPr lang="en-US" dirty="0"/>
              <a:t>WSJT-X</a:t>
            </a:r>
          </a:p>
          <a:p>
            <a:r>
              <a:rPr lang="en-US" dirty="0"/>
              <a:t>JDTX (slightly more user friendly WSJT-X derivative)</a:t>
            </a:r>
          </a:p>
        </p:txBody>
      </p:sp>
    </p:spTree>
    <p:extLst>
      <p:ext uri="{BB962C8B-B14F-4D97-AF65-F5344CB8AC3E}">
        <p14:creationId xmlns:p14="http://schemas.microsoft.com/office/powerpoint/2010/main" val="342103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81A5F-E485-4C72-923A-37C5C9DA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My Background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229699-1440-4287-BEA5-DDA34E14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7"/>
            <a:ext cx="6268770" cy="3283077"/>
          </a:xfrm>
        </p:spPr>
        <p:txBody>
          <a:bodyPr>
            <a:noAutofit/>
          </a:bodyPr>
          <a:lstStyle/>
          <a:p>
            <a:r>
              <a:rPr lang="en-US" sz="2400" dirty="0"/>
              <a:t>Licensed ham for one year; currently General</a:t>
            </a:r>
          </a:p>
          <a:p>
            <a:r>
              <a:rPr lang="en-US" sz="2400" dirty="0"/>
              <a:t>MSEE/Software developer</a:t>
            </a:r>
          </a:p>
          <a:p>
            <a:r>
              <a:rPr lang="en-US" sz="2400" dirty="0"/>
              <a:t>Learned to solder at age 13. Inspired early on by Forrest M. Mims III’s “Integrated Circuit Projects”</a:t>
            </a:r>
          </a:p>
          <a:p>
            <a:r>
              <a:rPr lang="en-US" sz="2400" dirty="0"/>
              <a:t>Then computers came along, and didn’t go down the ham path</a:t>
            </a:r>
          </a:p>
          <a:p>
            <a:r>
              <a:rPr lang="en-US" sz="2400" dirty="0"/>
              <a:t>So crash coursed into ham radio in 12 months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5710DD9-0496-41CB-8CFF-F112653DA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10"/>
          <a:stretch/>
        </p:blipFill>
        <p:spPr>
          <a:xfrm>
            <a:off x="8405279" y="1097280"/>
            <a:ext cx="3036812" cy="46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13075-B2A5-4BF3-B80C-40BDE5D66C59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2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90E6E-6668-4F54-8279-408AB9E2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HF Problem</a:t>
            </a:r>
          </a:p>
        </p:txBody>
      </p: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11063-DA40-4D81-88BD-470845AC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1381364"/>
            <a:ext cx="6250940" cy="3408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/>
            <a:r>
              <a:rPr lang="en-US" sz="3200" dirty="0"/>
              <a:t>The cost to outfit a decent shack is $1000 *</a:t>
            </a:r>
          </a:p>
          <a:p>
            <a:pPr marL="0"/>
            <a:r>
              <a:rPr lang="en-US" sz="3200" dirty="0"/>
              <a:t>Can we bring that cost down without affecting quality? Yes, mostly.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8454A-9D5C-4788-923A-B26983760F25}"/>
              </a:ext>
            </a:extLst>
          </p:cNvPr>
          <p:cNvSpPr txBox="1"/>
          <p:nvPr/>
        </p:nvSpPr>
        <p:spPr>
          <a:xfrm>
            <a:off x="5102860" y="5338815"/>
            <a:ext cx="6250940" cy="1111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* The Budget $1000 Ham Shack (Ham Radio Crash Course)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https://www.youtube.com/watch?v=VOGaFW440KY</a:t>
            </a:r>
          </a:p>
        </p:txBody>
      </p:sp>
    </p:spTree>
    <p:extLst>
      <p:ext uri="{BB962C8B-B14F-4D97-AF65-F5344CB8AC3E}">
        <p14:creationId xmlns:p14="http://schemas.microsoft.com/office/powerpoint/2010/main" val="23408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90E6E-6668-4F54-8279-408AB9E2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Other Issues!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11063-DA40-4D81-88BD-470845AC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solar minimum has closed bands, should I just wait a few years?</a:t>
            </a:r>
          </a:p>
          <a:p>
            <a:r>
              <a:rPr lang="en-US" sz="2400" dirty="0"/>
              <a:t>HF sounds too complicated, what can I do? </a:t>
            </a:r>
          </a:p>
          <a:p>
            <a:r>
              <a:rPr lang="en-US" sz="2400" dirty="0"/>
              <a:t>I’m a Technician and dabbled with VHF – why should I bother with HF, especially since I’ll probably need to upgrade to General?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I’m not going to address these directly, rather I am going to show how to do a lot with a little.</a:t>
            </a:r>
          </a:p>
        </p:txBody>
      </p:sp>
    </p:spTree>
    <p:extLst>
      <p:ext uri="{BB962C8B-B14F-4D97-AF65-F5344CB8AC3E}">
        <p14:creationId xmlns:p14="http://schemas.microsoft.com/office/powerpoint/2010/main" val="17111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90E6E-6668-4F54-8279-408AB9E2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One solution...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11063-DA40-4D81-88BD-470845AC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We must be willing to…</a:t>
            </a:r>
          </a:p>
          <a:p>
            <a:r>
              <a:rPr lang="en-US" dirty="0"/>
              <a:t>Have lower output power</a:t>
            </a:r>
          </a:p>
          <a:p>
            <a:r>
              <a:rPr lang="en-US" dirty="0"/>
              <a:t>Roll up our sleeves and do a little soldering and assembly</a:t>
            </a:r>
          </a:p>
          <a:p>
            <a:pPr marL="0" indent="0">
              <a:buNone/>
            </a:pPr>
            <a:r>
              <a:rPr lang="en-US" dirty="0"/>
              <a:t>This is where the </a:t>
            </a:r>
            <a:r>
              <a:rPr lang="en-US" dirty="0" err="1"/>
              <a:t>uBitx</a:t>
            </a:r>
            <a:r>
              <a:rPr lang="en-US" dirty="0"/>
              <a:t> comes in…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91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6DA56458-4DC6-42BF-8239-3D0D24A93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D2A5C-484B-473F-B28C-A9A3984E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uBitx: A full-featured transceiver “semi-kit”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34BE6-B139-43E2-9502-5D08638BF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An inexpensive way to get into all-band HF communication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Currently $150 for the kit, shipped from India</a:t>
            </a:r>
          </a:p>
          <a:p>
            <a:r>
              <a:rPr lang="en-US" sz="2400" dirty="0">
                <a:solidFill>
                  <a:srgbClr val="FFFFFF"/>
                </a:solidFill>
              </a:rPr>
              <a:t>You get a fully tested main board and a bag of external parts. “Some assembly required”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Digital tuning and sensitive analog receiver</a:t>
            </a:r>
          </a:p>
          <a:p>
            <a:r>
              <a:rPr lang="en-US" sz="2400" dirty="0">
                <a:solidFill>
                  <a:srgbClr val="FFFFFF"/>
                </a:solidFill>
              </a:rPr>
              <a:t>10W “QRP” SSB, CW and digital</a:t>
            </a:r>
          </a:p>
          <a:p>
            <a:r>
              <a:rPr lang="en-US" sz="2400" dirty="0">
                <a:solidFill>
                  <a:srgbClr val="FFFFFF"/>
                </a:solidFill>
              </a:rPr>
              <a:t>FT-8 is possible if you connect a computer’s USB and audio and run software like WSJT-X</a:t>
            </a:r>
          </a:p>
        </p:txBody>
      </p:sp>
    </p:spTree>
    <p:extLst>
      <p:ext uri="{BB962C8B-B14F-4D97-AF65-F5344CB8AC3E}">
        <p14:creationId xmlns:p14="http://schemas.microsoft.com/office/powerpoint/2010/main" val="7464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971623FD-E10B-48F9-84F9-DF62C24DF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03B08-A8B8-4531-B6C6-6B41D37B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Some History…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A8557-28E1-4F27-B84F-C908D26EA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400175"/>
            <a:ext cx="4568606" cy="4776787"/>
          </a:xfrm>
        </p:spPr>
        <p:txBody>
          <a:bodyPr>
            <a:noAutofit/>
          </a:bodyPr>
          <a:lstStyle/>
          <a:p>
            <a:r>
              <a:rPr lang="en-US" sz="1800" dirty="0"/>
              <a:t>The design concepts started in the QRP homebrew movement</a:t>
            </a:r>
          </a:p>
          <a:p>
            <a:pPr lvl="1"/>
            <a:r>
              <a:rPr lang="en-US" sz="1100" dirty="0"/>
              <a:t>VU3JVX scratch-built v6 </a:t>
            </a:r>
            <a:r>
              <a:rPr lang="en-US" sz="1100" dirty="0" err="1"/>
              <a:t>uBitx</a:t>
            </a:r>
            <a:r>
              <a:rPr lang="en-US" sz="1100" dirty="0"/>
              <a:t> shown on the right *</a:t>
            </a:r>
          </a:p>
          <a:p>
            <a:r>
              <a:rPr lang="en-US" sz="1800" dirty="0" err="1"/>
              <a:t>Ashhar</a:t>
            </a:r>
            <a:r>
              <a:rPr lang="en-US" sz="1800" dirty="0"/>
              <a:t> Farhan VU2ESE, an </a:t>
            </a:r>
            <a:r>
              <a:rPr lang="en-US" sz="1800"/>
              <a:t>Indian homebrewer, </a:t>
            </a:r>
            <a:r>
              <a:rPr lang="en-US" sz="1800" dirty="0"/>
              <a:t>designed the single band BITX40 and most recently the </a:t>
            </a:r>
            <a:r>
              <a:rPr lang="en-US" sz="1800" dirty="0" err="1"/>
              <a:t>uBitx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Note: Only versions 5 or above are considered usable in the US without hardware modification</a:t>
            </a:r>
          </a:p>
          <a:p>
            <a:r>
              <a:rPr lang="en-US" sz="1800" dirty="0"/>
              <a:t>Alternate firmware by KD8CEC for TFT touchscreen support</a:t>
            </a:r>
          </a:p>
          <a:p>
            <a:r>
              <a:rPr lang="en-US" sz="1800" dirty="0"/>
              <a:t>ARRL QST magazine product review in September 2019 issue</a:t>
            </a:r>
          </a:p>
          <a:p>
            <a:r>
              <a:rPr lang="en-US" sz="1800" dirty="0"/>
              <a:t>Version 6, the first version to include a TFT display shipped recently</a:t>
            </a:r>
          </a:p>
          <a:p>
            <a:pPr lvl="1"/>
            <a:r>
              <a:rPr lang="en-US" sz="1800" dirty="0"/>
              <a:t>You can also buy a full parts kit option (case, speaker, etc.) for $50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653A8-C34C-44E9-B24F-D717F57CA24A}"/>
              </a:ext>
            </a:extLst>
          </p:cNvPr>
          <p:cNvSpPr txBox="1"/>
          <p:nvPr/>
        </p:nvSpPr>
        <p:spPr>
          <a:xfrm>
            <a:off x="1004108" y="6427103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http://soldersmoke.blogspot.com/2019/12/vu3jvxs-beautiful-homebrew-scratch.html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7FF9F60-C33A-4702-8600-30BD82DB7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3" y="1113297"/>
            <a:ext cx="1356364" cy="1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E61-8DE3-44FF-B083-B98207A6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BCD06-FAD1-4A0E-A9A4-36EE41B5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624568"/>
            <a:ext cx="6324598" cy="541292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AGC (Automatic Gain Control): There is none! Not ideal for nets or certain communication scenarios. Usually not a problem for digital modes</a:t>
            </a:r>
          </a:p>
          <a:p>
            <a:pPr lvl="1"/>
            <a:r>
              <a:rPr lang="en-US" dirty="0"/>
              <a:t>Kit-projects.com has an AGC add-in board for $15 (minor soldering required)</a:t>
            </a:r>
          </a:p>
          <a:p>
            <a:r>
              <a:rPr lang="en-US" sz="2400" dirty="0"/>
              <a:t>CALIBRATION: Some units require frequency calibration. Not an intuitive process</a:t>
            </a:r>
          </a:p>
          <a:p>
            <a:pPr lvl="1"/>
            <a:r>
              <a:rPr lang="en-US" dirty="0"/>
              <a:t>See groups.io BITX20 group for ideas</a:t>
            </a:r>
          </a:p>
          <a:p>
            <a:r>
              <a:rPr lang="en-US" sz="2400" dirty="0"/>
              <a:t>SPECIFIED @ 12 VOLTS</a:t>
            </a:r>
          </a:p>
          <a:p>
            <a:pPr lvl="1"/>
            <a:r>
              <a:rPr lang="en-US" dirty="0"/>
              <a:t>QST tested at 13.8 with no problems, but I use two dropping diodes with my LiFePO4 battery</a:t>
            </a:r>
          </a:p>
        </p:txBody>
      </p:sp>
    </p:spTree>
    <p:extLst>
      <p:ext uri="{BB962C8B-B14F-4D97-AF65-F5344CB8AC3E}">
        <p14:creationId xmlns:p14="http://schemas.microsoft.com/office/powerpoint/2010/main" val="40492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41FE737F-414E-4B2A-BB04-ABBEE3748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8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474F5-B677-4166-9FB9-3316D5B2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How cheap can we go?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Receive-only</a:t>
            </a:r>
            <a:r>
              <a:rPr lang="en-US" sz="2800" dirty="0"/>
              <a:t> for $200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743D-4297-4EB8-B7AC-482471D2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773665" cy="3207258"/>
          </a:xfrm>
        </p:spPr>
        <p:txBody>
          <a:bodyPr anchor="t">
            <a:noAutofit/>
          </a:bodyPr>
          <a:lstStyle/>
          <a:p>
            <a:r>
              <a:rPr lang="en-US" sz="2000" dirty="0"/>
              <a:t>You probably already have a computer</a:t>
            </a:r>
          </a:p>
          <a:p>
            <a:r>
              <a:rPr lang="en-US" sz="2000" dirty="0"/>
              <a:t>Build it without a case?</a:t>
            </a:r>
          </a:p>
          <a:p>
            <a:r>
              <a:rPr lang="en-US" sz="2000" dirty="0"/>
              <a:t>Need some cables for audio and USB</a:t>
            </a:r>
          </a:p>
          <a:p>
            <a:r>
              <a:rPr lang="en-US" sz="2000" dirty="0"/>
              <a:t>Need a piece of wire for antenna, use indoors</a:t>
            </a:r>
          </a:p>
          <a:p>
            <a:r>
              <a:rPr lang="en-US" sz="2000" dirty="0"/>
              <a:t>Disable TX in the config</a:t>
            </a:r>
          </a:p>
          <a:p>
            <a:r>
              <a:rPr lang="en-US" sz="2000" dirty="0"/>
              <a:t>Ok, you’ll need a soldering iron and solder, but that could be borrowed</a:t>
            </a:r>
          </a:p>
          <a:p>
            <a:r>
              <a:rPr lang="en-US" sz="2000" dirty="0"/>
              <a:t>Power?  1A 12V wall warts everywhere 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9AE74-3679-4ACA-9D22-3367C1793CDC}"/>
              </a:ext>
            </a:extLst>
          </p:cNvPr>
          <p:cNvSpPr txBox="1"/>
          <p:nvPr/>
        </p:nvSpPr>
        <p:spPr>
          <a:xfrm>
            <a:off x="503621" y="5987721"/>
            <a:ext cx="4558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 *Or use this trick: Run the receiver off USB 5V – it works!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   Should I do it? Probably not.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0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uBitx –  HF Transceiver Semi-kit</vt:lpstr>
      <vt:lpstr>My Background</vt:lpstr>
      <vt:lpstr>The HF Problem</vt:lpstr>
      <vt:lpstr>Other Issues!</vt:lpstr>
      <vt:lpstr>One solution...</vt:lpstr>
      <vt:lpstr>The uBitx: A full-featured transceiver “semi-kit”</vt:lpstr>
      <vt:lpstr>Some History…</vt:lpstr>
      <vt:lpstr>Limitations</vt:lpstr>
      <vt:lpstr>How cheap can we go? Receive-only for $200</vt:lpstr>
      <vt:lpstr>PowerPoint Presentation</vt:lpstr>
      <vt:lpstr>I’m willing to spend more so I can transmit!</vt:lpstr>
      <vt:lpstr>Useful extras</vt:lpstr>
      <vt:lpstr>Steps to get on the air</vt:lpstr>
      <vt:lpstr>PowerPoint Presentation</vt:lpstr>
      <vt:lpstr>Get on the air with digital modes</vt:lpstr>
      <vt:lpstr>Calibration tips</vt:lpstr>
      <vt:lpstr>Is it right for me?</vt:lpstr>
      <vt:lpstr>Should I pass this one by?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uBitx –  HF Transceiver Semi-kit</dc:title>
  <dc:creator>Roman Mach</dc:creator>
  <cp:lastModifiedBy>Roman Mach</cp:lastModifiedBy>
  <cp:revision>1</cp:revision>
  <dcterms:created xsi:type="dcterms:W3CDTF">2020-03-14T04:41:02Z</dcterms:created>
  <dcterms:modified xsi:type="dcterms:W3CDTF">2020-03-14T04:42:00Z</dcterms:modified>
</cp:coreProperties>
</file>